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50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 Id="rId14" Type="http://schemas.openxmlformats.org/officeDocument/2006/relationships/image" Target="../media/image17.svg"/></Relationships>
</file>

<file path=ppt/diagrams/_rels/data3.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ata4.xml.rels><?xml version="1.0" encoding="UTF-8" standalone="yes"?>
<Relationships xmlns="http://schemas.openxmlformats.org/package/2006/relationships"><Relationship Id="rId8" Type="http://schemas.openxmlformats.org/officeDocument/2006/relationships/image" Target="../media/image34.svg"/><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image" Target="../media/image28.svg"/><Relationship Id="rId1" Type="http://schemas.openxmlformats.org/officeDocument/2006/relationships/image" Target="../media/image27.png"/><Relationship Id="rId6" Type="http://schemas.openxmlformats.org/officeDocument/2006/relationships/image" Target="../media/image32.svg"/><Relationship Id="rId5" Type="http://schemas.openxmlformats.org/officeDocument/2006/relationships/image" Target="../media/image31.png"/><Relationship Id="rId4" Type="http://schemas.openxmlformats.org/officeDocument/2006/relationships/image" Target="../media/image30.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 Id="rId14" Type="http://schemas.openxmlformats.org/officeDocument/2006/relationships/image" Target="../media/image17.svg"/></Relationships>
</file>

<file path=ppt/diagrams/_rels/drawing3.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rawing4.xml.rels><?xml version="1.0" encoding="UTF-8" standalone="yes"?>
<Relationships xmlns="http://schemas.openxmlformats.org/package/2006/relationships"><Relationship Id="rId8" Type="http://schemas.openxmlformats.org/officeDocument/2006/relationships/image" Target="../media/image34.svg"/><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image" Target="../media/image28.svg"/><Relationship Id="rId1" Type="http://schemas.openxmlformats.org/officeDocument/2006/relationships/image" Target="../media/image27.png"/><Relationship Id="rId6" Type="http://schemas.openxmlformats.org/officeDocument/2006/relationships/image" Target="../media/image32.svg"/><Relationship Id="rId5" Type="http://schemas.openxmlformats.org/officeDocument/2006/relationships/image" Target="../media/image31.png"/><Relationship Id="rId4" Type="http://schemas.openxmlformats.org/officeDocument/2006/relationships/image" Target="../media/image30.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FDCD73-27AC-4D99-A23E-0464353B431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EF3FB6E1-ABFD-4BED-A7B8-A86592C8281C}">
      <dgm:prSet custT="1"/>
      <dgm:spPr/>
      <dgm:t>
        <a:bodyPr/>
        <a:lstStyle/>
        <a:p>
          <a:r>
            <a:rPr lang="en-GB" sz="1800" b="1" dirty="0">
              <a:solidFill>
                <a:schemeClr val="tx1"/>
              </a:solidFill>
            </a:rPr>
            <a:t>For your character explore these techniques to enhance the comedy character.</a:t>
          </a:r>
          <a:endParaRPr lang="en-US" sz="1800" b="1" dirty="0">
            <a:solidFill>
              <a:schemeClr val="tx1"/>
            </a:solidFill>
          </a:endParaRPr>
        </a:p>
      </dgm:t>
    </dgm:pt>
    <dgm:pt modelId="{3A255923-7918-4056-AAC1-E491592B7481}" type="parTrans" cxnId="{9F9E5B91-C8D2-4B70-A588-241B57BE09A9}">
      <dgm:prSet/>
      <dgm:spPr/>
      <dgm:t>
        <a:bodyPr/>
        <a:lstStyle/>
        <a:p>
          <a:endParaRPr lang="en-US"/>
        </a:p>
      </dgm:t>
    </dgm:pt>
    <dgm:pt modelId="{76C55122-4149-4D0F-831C-9FEFA0490020}" type="sibTrans" cxnId="{9F9E5B91-C8D2-4B70-A588-241B57BE09A9}">
      <dgm:prSet/>
      <dgm:spPr/>
      <dgm:t>
        <a:bodyPr/>
        <a:lstStyle/>
        <a:p>
          <a:endParaRPr lang="en-US"/>
        </a:p>
      </dgm:t>
    </dgm:pt>
    <dgm:pt modelId="{9F107150-18A6-4962-BEBC-B8794966906E}">
      <dgm:prSet/>
      <dgm:spPr/>
      <dgm:t>
        <a:bodyPr/>
        <a:lstStyle/>
        <a:p>
          <a:r>
            <a:rPr lang="en-GB" b="1" dirty="0">
              <a:solidFill>
                <a:schemeClr val="tx1"/>
              </a:solidFill>
            </a:rPr>
            <a:t>Centres of leading</a:t>
          </a:r>
          <a:endParaRPr lang="en-US" b="1" dirty="0">
            <a:solidFill>
              <a:schemeClr val="tx1"/>
            </a:solidFill>
          </a:endParaRPr>
        </a:p>
      </dgm:t>
    </dgm:pt>
    <dgm:pt modelId="{CF14F5FA-A61E-4585-BF91-905AB3EE2034}" type="parTrans" cxnId="{7FAEE190-36AE-4F89-B627-1D57E4E20C7A}">
      <dgm:prSet/>
      <dgm:spPr/>
      <dgm:t>
        <a:bodyPr/>
        <a:lstStyle/>
        <a:p>
          <a:endParaRPr lang="en-US"/>
        </a:p>
      </dgm:t>
    </dgm:pt>
    <dgm:pt modelId="{7D0AD41F-004B-4151-B637-255B6FDE10B3}" type="sibTrans" cxnId="{7FAEE190-36AE-4F89-B627-1D57E4E20C7A}">
      <dgm:prSet/>
      <dgm:spPr/>
      <dgm:t>
        <a:bodyPr/>
        <a:lstStyle/>
        <a:p>
          <a:endParaRPr lang="en-US"/>
        </a:p>
      </dgm:t>
    </dgm:pt>
    <dgm:pt modelId="{546C666C-00F6-44D5-86ED-7E277C0A30E9}">
      <dgm:prSet/>
      <dgm:spPr/>
      <dgm:t>
        <a:bodyPr/>
        <a:lstStyle/>
        <a:p>
          <a:r>
            <a:rPr lang="en-GB" b="1" dirty="0">
              <a:solidFill>
                <a:schemeClr val="tx1"/>
              </a:solidFill>
            </a:rPr>
            <a:t>Animal traits </a:t>
          </a:r>
          <a:endParaRPr lang="en-US" b="1" dirty="0">
            <a:solidFill>
              <a:schemeClr val="tx1"/>
            </a:solidFill>
          </a:endParaRPr>
        </a:p>
      </dgm:t>
    </dgm:pt>
    <dgm:pt modelId="{6EA28467-EFB3-4632-940F-DFFC3E9915E9}" type="parTrans" cxnId="{73D250D1-99CB-4AD5-922F-0F03DA9394BA}">
      <dgm:prSet/>
      <dgm:spPr/>
      <dgm:t>
        <a:bodyPr/>
        <a:lstStyle/>
        <a:p>
          <a:endParaRPr lang="en-US"/>
        </a:p>
      </dgm:t>
    </dgm:pt>
    <dgm:pt modelId="{E05077B1-D8D4-4A1D-B128-5EE4A5E2142B}" type="sibTrans" cxnId="{73D250D1-99CB-4AD5-922F-0F03DA9394BA}">
      <dgm:prSet/>
      <dgm:spPr/>
      <dgm:t>
        <a:bodyPr/>
        <a:lstStyle/>
        <a:p>
          <a:endParaRPr lang="en-US"/>
        </a:p>
      </dgm:t>
    </dgm:pt>
    <dgm:pt modelId="{7B4B56F5-98D7-44B9-8C9B-0E30E89BC61B}">
      <dgm:prSet/>
      <dgm:spPr/>
      <dgm:t>
        <a:bodyPr/>
        <a:lstStyle/>
        <a:p>
          <a:r>
            <a:rPr lang="en-GB" b="1" dirty="0">
              <a:solidFill>
                <a:schemeClr val="tx1"/>
              </a:solidFill>
            </a:rPr>
            <a:t>Levels of tension</a:t>
          </a:r>
          <a:endParaRPr lang="en-US" b="1" dirty="0">
            <a:solidFill>
              <a:schemeClr val="tx1"/>
            </a:solidFill>
          </a:endParaRPr>
        </a:p>
      </dgm:t>
    </dgm:pt>
    <dgm:pt modelId="{DDF9F87A-A32E-4266-9FEC-4934ABDD4537}" type="parTrans" cxnId="{09894ECB-6679-4E20-A02A-ED758FD4F4ED}">
      <dgm:prSet/>
      <dgm:spPr/>
      <dgm:t>
        <a:bodyPr/>
        <a:lstStyle/>
        <a:p>
          <a:endParaRPr lang="en-US"/>
        </a:p>
      </dgm:t>
    </dgm:pt>
    <dgm:pt modelId="{250E2C8D-BB49-4217-8C65-4F97A713B2DF}" type="sibTrans" cxnId="{09894ECB-6679-4E20-A02A-ED758FD4F4ED}">
      <dgm:prSet/>
      <dgm:spPr/>
      <dgm:t>
        <a:bodyPr/>
        <a:lstStyle/>
        <a:p>
          <a:endParaRPr lang="en-US"/>
        </a:p>
      </dgm:t>
    </dgm:pt>
    <dgm:pt modelId="{AFC33B57-1060-4CEA-9102-824F7B4109F0}">
      <dgm:prSet/>
      <dgm:spPr/>
      <dgm:t>
        <a:bodyPr/>
        <a:lstStyle/>
        <a:p>
          <a:r>
            <a:rPr lang="en-GB" b="1" dirty="0">
              <a:solidFill>
                <a:schemeClr val="tx1"/>
              </a:solidFill>
            </a:rPr>
            <a:t>Music dynamics</a:t>
          </a:r>
          <a:endParaRPr lang="en-US" b="1" dirty="0">
            <a:solidFill>
              <a:schemeClr val="tx1"/>
            </a:solidFill>
          </a:endParaRPr>
        </a:p>
      </dgm:t>
    </dgm:pt>
    <dgm:pt modelId="{5314F24B-90B6-4E47-90BE-0E8836F049A8}" type="parTrans" cxnId="{B7E32664-A8C5-437F-BBCE-C7BB58D9DCCA}">
      <dgm:prSet/>
      <dgm:spPr/>
      <dgm:t>
        <a:bodyPr/>
        <a:lstStyle/>
        <a:p>
          <a:endParaRPr lang="en-US"/>
        </a:p>
      </dgm:t>
    </dgm:pt>
    <dgm:pt modelId="{65B4B0A9-DEB2-4E86-881E-638485A9DAFE}" type="sibTrans" cxnId="{B7E32664-A8C5-437F-BBCE-C7BB58D9DCCA}">
      <dgm:prSet/>
      <dgm:spPr/>
      <dgm:t>
        <a:bodyPr/>
        <a:lstStyle/>
        <a:p>
          <a:endParaRPr lang="en-US"/>
        </a:p>
      </dgm:t>
    </dgm:pt>
    <dgm:pt modelId="{EC0C5C85-5EFD-4A33-83AC-E84ED2868351}">
      <dgm:prSet/>
      <dgm:spPr/>
      <dgm:t>
        <a:bodyPr/>
        <a:lstStyle/>
        <a:p>
          <a:r>
            <a:rPr lang="en-GB" b="1" dirty="0">
              <a:solidFill>
                <a:schemeClr val="tx1"/>
              </a:solidFill>
            </a:rPr>
            <a:t>How can you increase the pace?</a:t>
          </a:r>
          <a:endParaRPr lang="en-US" b="1" dirty="0">
            <a:solidFill>
              <a:schemeClr val="tx1"/>
            </a:solidFill>
          </a:endParaRPr>
        </a:p>
      </dgm:t>
    </dgm:pt>
    <dgm:pt modelId="{A9CF8306-6E57-4402-B35D-6C86A1899452}" type="parTrans" cxnId="{5F3C3DBA-B452-4226-8C96-9035EB06D0B0}">
      <dgm:prSet/>
      <dgm:spPr/>
      <dgm:t>
        <a:bodyPr/>
        <a:lstStyle/>
        <a:p>
          <a:endParaRPr lang="en-US"/>
        </a:p>
      </dgm:t>
    </dgm:pt>
    <dgm:pt modelId="{8AD421A0-6336-482B-AB6A-5E30CDAF55A7}" type="sibTrans" cxnId="{5F3C3DBA-B452-4226-8C96-9035EB06D0B0}">
      <dgm:prSet/>
      <dgm:spPr/>
      <dgm:t>
        <a:bodyPr/>
        <a:lstStyle/>
        <a:p>
          <a:endParaRPr lang="en-US"/>
        </a:p>
      </dgm:t>
    </dgm:pt>
    <dgm:pt modelId="{D34D4A4A-1057-47E4-958F-4140CD93DDB5}">
      <dgm:prSet custT="1"/>
      <dgm:spPr/>
      <dgm:t>
        <a:bodyPr/>
        <a:lstStyle/>
        <a:p>
          <a:r>
            <a:rPr lang="en-GB" sz="2400" b="1" dirty="0">
              <a:solidFill>
                <a:schemeClr val="tx1"/>
              </a:solidFill>
            </a:rPr>
            <a:t>Annotate your script </a:t>
          </a:r>
          <a:endParaRPr lang="en-US" sz="2400" dirty="0">
            <a:solidFill>
              <a:schemeClr val="tx1"/>
            </a:solidFill>
          </a:endParaRPr>
        </a:p>
      </dgm:t>
    </dgm:pt>
    <dgm:pt modelId="{1A3FAFE4-D213-4CD0-B087-F723594DA45E}" type="parTrans" cxnId="{00D82F2C-8489-401C-A45A-5E1B92B21E8C}">
      <dgm:prSet/>
      <dgm:spPr/>
      <dgm:t>
        <a:bodyPr/>
        <a:lstStyle/>
        <a:p>
          <a:endParaRPr lang="en-US"/>
        </a:p>
      </dgm:t>
    </dgm:pt>
    <dgm:pt modelId="{96A9D9E4-7B4B-4E0C-887C-DDBE9E4F5FBA}" type="sibTrans" cxnId="{00D82F2C-8489-401C-A45A-5E1B92B21E8C}">
      <dgm:prSet/>
      <dgm:spPr/>
      <dgm:t>
        <a:bodyPr/>
        <a:lstStyle/>
        <a:p>
          <a:endParaRPr lang="en-US"/>
        </a:p>
      </dgm:t>
    </dgm:pt>
    <dgm:pt modelId="{67025318-AE0B-4BF0-893E-4A1BA106C998}" type="pres">
      <dgm:prSet presAssocID="{1DFDCD73-27AC-4D99-A23E-0464353B431E}" presName="root" presStyleCnt="0">
        <dgm:presLayoutVars>
          <dgm:dir/>
          <dgm:resizeHandles val="exact"/>
        </dgm:presLayoutVars>
      </dgm:prSet>
      <dgm:spPr/>
    </dgm:pt>
    <dgm:pt modelId="{97E58CB1-6C01-40E9-B01A-9E028AE0A6A9}" type="pres">
      <dgm:prSet presAssocID="{EF3FB6E1-ABFD-4BED-A7B8-A86592C8281C}" presName="compNode" presStyleCnt="0"/>
      <dgm:spPr/>
    </dgm:pt>
    <dgm:pt modelId="{A4AB9531-2F0D-4894-B482-687314E9332F}" type="pres">
      <dgm:prSet presAssocID="{EF3FB6E1-ABFD-4BED-A7B8-A86592C8281C}" presName="bgRect" presStyleLbl="bgShp" presStyleIdx="0" presStyleCnt="7"/>
      <dgm:spPr/>
    </dgm:pt>
    <dgm:pt modelId="{3BC4F527-867F-4BD9-B161-460E9C9DD163}" type="pres">
      <dgm:prSet presAssocID="{EF3FB6E1-ABFD-4BED-A7B8-A86592C8281C}"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Joker Hat"/>
        </a:ext>
      </dgm:extLst>
    </dgm:pt>
    <dgm:pt modelId="{735101FD-1075-4D57-BDAD-047A90B8B64B}" type="pres">
      <dgm:prSet presAssocID="{EF3FB6E1-ABFD-4BED-A7B8-A86592C8281C}" presName="spaceRect" presStyleCnt="0"/>
      <dgm:spPr/>
    </dgm:pt>
    <dgm:pt modelId="{A0F48BFA-971A-46FA-B25B-71E45F24F505}" type="pres">
      <dgm:prSet presAssocID="{EF3FB6E1-ABFD-4BED-A7B8-A86592C8281C}" presName="parTx" presStyleLbl="revTx" presStyleIdx="0" presStyleCnt="7">
        <dgm:presLayoutVars>
          <dgm:chMax val="0"/>
          <dgm:chPref val="0"/>
        </dgm:presLayoutVars>
      </dgm:prSet>
      <dgm:spPr/>
    </dgm:pt>
    <dgm:pt modelId="{50F872D7-F314-41BE-AE01-9FB57CDCF481}" type="pres">
      <dgm:prSet presAssocID="{76C55122-4149-4D0F-831C-9FEFA0490020}" presName="sibTrans" presStyleCnt="0"/>
      <dgm:spPr/>
    </dgm:pt>
    <dgm:pt modelId="{6659F0F8-C9D9-4CFC-9F97-C7FCD49BB040}" type="pres">
      <dgm:prSet presAssocID="{9F107150-18A6-4962-BEBC-B8794966906E}" presName="compNode" presStyleCnt="0"/>
      <dgm:spPr/>
    </dgm:pt>
    <dgm:pt modelId="{219BA246-1E54-4949-BC35-28C00022FF78}" type="pres">
      <dgm:prSet presAssocID="{9F107150-18A6-4962-BEBC-B8794966906E}" presName="bgRect" presStyleLbl="bgShp" presStyleIdx="1" presStyleCnt="7" custLinFactNeighborX="-198" custLinFactNeighborY="-6576"/>
      <dgm:spPr/>
    </dgm:pt>
    <dgm:pt modelId="{0F090CAF-5DE5-4F71-B907-3020C5F290AA}" type="pres">
      <dgm:prSet presAssocID="{9F107150-18A6-4962-BEBC-B8794966906E}"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hoolhouse"/>
        </a:ext>
      </dgm:extLst>
    </dgm:pt>
    <dgm:pt modelId="{212C4355-07BF-4EE4-9613-C73557819BB8}" type="pres">
      <dgm:prSet presAssocID="{9F107150-18A6-4962-BEBC-B8794966906E}" presName="spaceRect" presStyleCnt="0"/>
      <dgm:spPr/>
    </dgm:pt>
    <dgm:pt modelId="{B60AFC39-F8D9-440A-95ED-7E90D17FA3DD}" type="pres">
      <dgm:prSet presAssocID="{9F107150-18A6-4962-BEBC-B8794966906E}" presName="parTx" presStyleLbl="revTx" presStyleIdx="1" presStyleCnt="7">
        <dgm:presLayoutVars>
          <dgm:chMax val="0"/>
          <dgm:chPref val="0"/>
        </dgm:presLayoutVars>
      </dgm:prSet>
      <dgm:spPr/>
    </dgm:pt>
    <dgm:pt modelId="{6749CDE3-D660-44C9-B7D2-F9E1CA3CD2BC}" type="pres">
      <dgm:prSet presAssocID="{7D0AD41F-004B-4151-B637-255B6FDE10B3}" presName="sibTrans" presStyleCnt="0"/>
      <dgm:spPr/>
    </dgm:pt>
    <dgm:pt modelId="{5E6170BD-F9AE-4A3C-B70D-B657C9DAE59D}" type="pres">
      <dgm:prSet presAssocID="{546C666C-00F6-44D5-86ED-7E277C0A30E9}" presName="compNode" presStyleCnt="0"/>
      <dgm:spPr/>
    </dgm:pt>
    <dgm:pt modelId="{785310BC-E7B5-4429-BD2E-34F9CDD15E54}" type="pres">
      <dgm:prSet presAssocID="{546C666C-00F6-44D5-86ED-7E277C0A30E9}" presName="bgRect" presStyleLbl="bgShp" presStyleIdx="2" presStyleCnt="7"/>
      <dgm:spPr/>
    </dgm:pt>
    <dgm:pt modelId="{41DAFE5E-E961-47C3-8BCB-543BB5CD82B7}" type="pres">
      <dgm:prSet presAssocID="{546C666C-00F6-44D5-86ED-7E277C0A30E9}"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nake"/>
        </a:ext>
      </dgm:extLst>
    </dgm:pt>
    <dgm:pt modelId="{5D6E8573-2A01-4B30-9005-AD5F05F61213}" type="pres">
      <dgm:prSet presAssocID="{546C666C-00F6-44D5-86ED-7E277C0A30E9}" presName="spaceRect" presStyleCnt="0"/>
      <dgm:spPr/>
    </dgm:pt>
    <dgm:pt modelId="{F30949F2-96E3-4F7A-802B-61B3AB92577B}" type="pres">
      <dgm:prSet presAssocID="{546C666C-00F6-44D5-86ED-7E277C0A30E9}" presName="parTx" presStyleLbl="revTx" presStyleIdx="2" presStyleCnt="7">
        <dgm:presLayoutVars>
          <dgm:chMax val="0"/>
          <dgm:chPref val="0"/>
        </dgm:presLayoutVars>
      </dgm:prSet>
      <dgm:spPr/>
    </dgm:pt>
    <dgm:pt modelId="{8D0AE51D-5416-49C2-9285-240811CAA95E}" type="pres">
      <dgm:prSet presAssocID="{E05077B1-D8D4-4A1D-B128-5EE4A5E2142B}" presName="sibTrans" presStyleCnt="0"/>
      <dgm:spPr/>
    </dgm:pt>
    <dgm:pt modelId="{E4165883-2078-4ED2-A70D-15163529E8F0}" type="pres">
      <dgm:prSet presAssocID="{7B4B56F5-98D7-44B9-8C9B-0E30E89BC61B}" presName="compNode" presStyleCnt="0"/>
      <dgm:spPr/>
    </dgm:pt>
    <dgm:pt modelId="{6EC45F09-89B5-4E0B-8675-EBA417ED41B6}" type="pres">
      <dgm:prSet presAssocID="{7B4B56F5-98D7-44B9-8C9B-0E30E89BC61B}" presName="bgRect" presStyleLbl="bgShp" presStyleIdx="3" presStyleCnt="7"/>
      <dgm:spPr/>
    </dgm:pt>
    <dgm:pt modelId="{FAA8D6EA-5752-4BCF-AEFE-73FC0DD40514}" type="pres">
      <dgm:prSet presAssocID="{7B4B56F5-98D7-44B9-8C9B-0E30E89BC61B}"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ountains"/>
        </a:ext>
      </dgm:extLst>
    </dgm:pt>
    <dgm:pt modelId="{C7DB20EF-2403-4B32-9340-C078B2E5CE26}" type="pres">
      <dgm:prSet presAssocID="{7B4B56F5-98D7-44B9-8C9B-0E30E89BC61B}" presName="spaceRect" presStyleCnt="0"/>
      <dgm:spPr/>
    </dgm:pt>
    <dgm:pt modelId="{43846288-B1A8-4104-A942-BE4579BD0562}" type="pres">
      <dgm:prSet presAssocID="{7B4B56F5-98D7-44B9-8C9B-0E30E89BC61B}" presName="parTx" presStyleLbl="revTx" presStyleIdx="3" presStyleCnt="7">
        <dgm:presLayoutVars>
          <dgm:chMax val="0"/>
          <dgm:chPref val="0"/>
        </dgm:presLayoutVars>
      </dgm:prSet>
      <dgm:spPr/>
    </dgm:pt>
    <dgm:pt modelId="{90C3FD21-DB3B-4CFF-9003-03CFE7E5E0D1}" type="pres">
      <dgm:prSet presAssocID="{250E2C8D-BB49-4217-8C65-4F97A713B2DF}" presName="sibTrans" presStyleCnt="0"/>
      <dgm:spPr/>
    </dgm:pt>
    <dgm:pt modelId="{49DECA20-C469-4FCE-9B6C-58B36AC8CB71}" type="pres">
      <dgm:prSet presAssocID="{AFC33B57-1060-4CEA-9102-824F7B4109F0}" presName="compNode" presStyleCnt="0"/>
      <dgm:spPr/>
    </dgm:pt>
    <dgm:pt modelId="{636A1261-BECA-4CAD-9FFA-0707F451D8B8}" type="pres">
      <dgm:prSet presAssocID="{AFC33B57-1060-4CEA-9102-824F7B4109F0}" presName="bgRect" presStyleLbl="bgShp" presStyleIdx="4" presStyleCnt="7"/>
      <dgm:spPr/>
    </dgm:pt>
    <dgm:pt modelId="{6A9198BF-AFDF-422F-97FB-3DCCCB4CBF21}" type="pres">
      <dgm:prSet presAssocID="{AFC33B57-1060-4CEA-9102-824F7B4109F0}"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Music"/>
        </a:ext>
      </dgm:extLst>
    </dgm:pt>
    <dgm:pt modelId="{36E104A5-6DEF-489B-A85E-7947213DA359}" type="pres">
      <dgm:prSet presAssocID="{AFC33B57-1060-4CEA-9102-824F7B4109F0}" presName="spaceRect" presStyleCnt="0"/>
      <dgm:spPr/>
    </dgm:pt>
    <dgm:pt modelId="{F3EF048F-25C1-46A0-9A05-2886BEF8F1E2}" type="pres">
      <dgm:prSet presAssocID="{AFC33B57-1060-4CEA-9102-824F7B4109F0}" presName="parTx" presStyleLbl="revTx" presStyleIdx="4" presStyleCnt="7">
        <dgm:presLayoutVars>
          <dgm:chMax val="0"/>
          <dgm:chPref val="0"/>
        </dgm:presLayoutVars>
      </dgm:prSet>
      <dgm:spPr/>
    </dgm:pt>
    <dgm:pt modelId="{F9829672-B4BE-4C90-A2B8-D67C824DE54F}" type="pres">
      <dgm:prSet presAssocID="{65B4B0A9-DEB2-4E86-881E-638485A9DAFE}" presName="sibTrans" presStyleCnt="0"/>
      <dgm:spPr/>
    </dgm:pt>
    <dgm:pt modelId="{598A4E18-3DF0-4A46-9412-016F35750044}" type="pres">
      <dgm:prSet presAssocID="{EC0C5C85-5EFD-4A33-83AC-E84ED2868351}" presName="compNode" presStyleCnt="0"/>
      <dgm:spPr/>
    </dgm:pt>
    <dgm:pt modelId="{CD4EB578-E5DE-491C-99B8-1431B2A5AB73}" type="pres">
      <dgm:prSet presAssocID="{EC0C5C85-5EFD-4A33-83AC-E84ED2868351}" presName="bgRect" presStyleLbl="bgShp" presStyleIdx="5" presStyleCnt="7"/>
      <dgm:spPr/>
    </dgm:pt>
    <dgm:pt modelId="{633759D5-FB00-442C-8E22-659F9E425A92}" type="pres">
      <dgm:prSet presAssocID="{EC0C5C85-5EFD-4A33-83AC-E84ED2868351}"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Skeleton"/>
        </a:ext>
      </dgm:extLst>
    </dgm:pt>
    <dgm:pt modelId="{A4D03C57-49D5-42D2-BEDD-0B6D7E635D51}" type="pres">
      <dgm:prSet presAssocID="{EC0C5C85-5EFD-4A33-83AC-E84ED2868351}" presName="spaceRect" presStyleCnt="0"/>
      <dgm:spPr/>
    </dgm:pt>
    <dgm:pt modelId="{D5620241-34AD-43FA-AC3C-E9A1EFDEF6EC}" type="pres">
      <dgm:prSet presAssocID="{EC0C5C85-5EFD-4A33-83AC-E84ED2868351}" presName="parTx" presStyleLbl="revTx" presStyleIdx="5" presStyleCnt="7">
        <dgm:presLayoutVars>
          <dgm:chMax val="0"/>
          <dgm:chPref val="0"/>
        </dgm:presLayoutVars>
      </dgm:prSet>
      <dgm:spPr/>
    </dgm:pt>
    <dgm:pt modelId="{05E6B809-AE9E-4A00-990B-068CA78B4CDC}" type="pres">
      <dgm:prSet presAssocID="{8AD421A0-6336-482B-AB6A-5E30CDAF55A7}" presName="sibTrans" presStyleCnt="0"/>
      <dgm:spPr/>
    </dgm:pt>
    <dgm:pt modelId="{FBDC13AE-0931-413E-9C9F-2879928DA1BB}" type="pres">
      <dgm:prSet presAssocID="{D34D4A4A-1057-47E4-958F-4140CD93DDB5}" presName="compNode" presStyleCnt="0"/>
      <dgm:spPr/>
    </dgm:pt>
    <dgm:pt modelId="{22BAD376-9158-4CF1-BA89-EEFD1F140E95}" type="pres">
      <dgm:prSet presAssocID="{D34D4A4A-1057-47E4-958F-4140CD93DDB5}" presName="bgRect" presStyleLbl="bgShp" presStyleIdx="6" presStyleCnt="7"/>
      <dgm:spPr/>
    </dgm:pt>
    <dgm:pt modelId="{01AA4A4A-2EC5-4B39-A021-21610543F30D}" type="pres">
      <dgm:prSet presAssocID="{D34D4A4A-1057-47E4-958F-4140CD93DDB5}"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Pencil"/>
        </a:ext>
      </dgm:extLst>
    </dgm:pt>
    <dgm:pt modelId="{1A98CE58-734E-4342-84F3-A681C173B7F8}" type="pres">
      <dgm:prSet presAssocID="{D34D4A4A-1057-47E4-958F-4140CD93DDB5}" presName="spaceRect" presStyleCnt="0"/>
      <dgm:spPr/>
    </dgm:pt>
    <dgm:pt modelId="{83191FA3-394A-465E-B7B0-ECCE509C8795}" type="pres">
      <dgm:prSet presAssocID="{D34D4A4A-1057-47E4-958F-4140CD93DDB5}" presName="parTx" presStyleLbl="revTx" presStyleIdx="6" presStyleCnt="7">
        <dgm:presLayoutVars>
          <dgm:chMax val="0"/>
          <dgm:chPref val="0"/>
        </dgm:presLayoutVars>
      </dgm:prSet>
      <dgm:spPr/>
    </dgm:pt>
  </dgm:ptLst>
  <dgm:cxnLst>
    <dgm:cxn modelId="{09B0491D-407D-4975-B8B6-133B41EA9107}" type="presOf" srcId="{AFC33B57-1060-4CEA-9102-824F7B4109F0}" destId="{F3EF048F-25C1-46A0-9A05-2886BEF8F1E2}" srcOrd="0" destOrd="0" presId="urn:microsoft.com/office/officeart/2018/2/layout/IconVerticalSolidList"/>
    <dgm:cxn modelId="{DB957C29-49D5-4A6E-8DCC-527C7065924F}" type="presOf" srcId="{EC0C5C85-5EFD-4A33-83AC-E84ED2868351}" destId="{D5620241-34AD-43FA-AC3C-E9A1EFDEF6EC}" srcOrd="0" destOrd="0" presId="urn:microsoft.com/office/officeart/2018/2/layout/IconVerticalSolidList"/>
    <dgm:cxn modelId="{00D82F2C-8489-401C-A45A-5E1B92B21E8C}" srcId="{1DFDCD73-27AC-4D99-A23E-0464353B431E}" destId="{D34D4A4A-1057-47E4-958F-4140CD93DDB5}" srcOrd="6" destOrd="0" parTransId="{1A3FAFE4-D213-4CD0-B087-F723594DA45E}" sibTransId="{96A9D9E4-7B4B-4E0C-887C-DDBE9E4F5FBA}"/>
    <dgm:cxn modelId="{B7E32664-A8C5-437F-BBCE-C7BB58D9DCCA}" srcId="{1DFDCD73-27AC-4D99-A23E-0464353B431E}" destId="{AFC33B57-1060-4CEA-9102-824F7B4109F0}" srcOrd="4" destOrd="0" parTransId="{5314F24B-90B6-4E47-90BE-0E8836F049A8}" sibTransId="{65B4B0A9-DEB2-4E86-881E-638485A9DAFE}"/>
    <dgm:cxn modelId="{F1E59C71-F870-4980-8F17-6ADF27B40E81}" type="presOf" srcId="{D34D4A4A-1057-47E4-958F-4140CD93DDB5}" destId="{83191FA3-394A-465E-B7B0-ECCE509C8795}" srcOrd="0" destOrd="0" presId="urn:microsoft.com/office/officeart/2018/2/layout/IconVerticalSolidList"/>
    <dgm:cxn modelId="{D578DD52-F5A7-4B32-832D-7B8AD68A3D2D}" type="presOf" srcId="{546C666C-00F6-44D5-86ED-7E277C0A30E9}" destId="{F30949F2-96E3-4F7A-802B-61B3AB92577B}" srcOrd="0" destOrd="0" presId="urn:microsoft.com/office/officeart/2018/2/layout/IconVerticalSolidList"/>
    <dgm:cxn modelId="{7FAEE190-36AE-4F89-B627-1D57E4E20C7A}" srcId="{1DFDCD73-27AC-4D99-A23E-0464353B431E}" destId="{9F107150-18A6-4962-BEBC-B8794966906E}" srcOrd="1" destOrd="0" parTransId="{CF14F5FA-A61E-4585-BF91-905AB3EE2034}" sibTransId="{7D0AD41F-004B-4151-B637-255B6FDE10B3}"/>
    <dgm:cxn modelId="{9F9E5B91-C8D2-4B70-A588-241B57BE09A9}" srcId="{1DFDCD73-27AC-4D99-A23E-0464353B431E}" destId="{EF3FB6E1-ABFD-4BED-A7B8-A86592C8281C}" srcOrd="0" destOrd="0" parTransId="{3A255923-7918-4056-AAC1-E491592B7481}" sibTransId="{76C55122-4149-4D0F-831C-9FEFA0490020}"/>
    <dgm:cxn modelId="{98FB8F91-6AFE-446E-9548-4ED049597EA6}" type="presOf" srcId="{7B4B56F5-98D7-44B9-8C9B-0E30E89BC61B}" destId="{43846288-B1A8-4104-A942-BE4579BD0562}" srcOrd="0" destOrd="0" presId="urn:microsoft.com/office/officeart/2018/2/layout/IconVerticalSolidList"/>
    <dgm:cxn modelId="{3298C4B7-F33B-4F02-A7AA-C87CB42A5093}" type="presOf" srcId="{EF3FB6E1-ABFD-4BED-A7B8-A86592C8281C}" destId="{A0F48BFA-971A-46FA-B25B-71E45F24F505}" srcOrd="0" destOrd="0" presId="urn:microsoft.com/office/officeart/2018/2/layout/IconVerticalSolidList"/>
    <dgm:cxn modelId="{5F3C3DBA-B452-4226-8C96-9035EB06D0B0}" srcId="{1DFDCD73-27AC-4D99-A23E-0464353B431E}" destId="{EC0C5C85-5EFD-4A33-83AC-E84ED2868351}" srcOrd="5" destOrd="0" parTransId="{A9CF8306-6E57-4402-B35D-6C86A1899452}" sibTransId="{8AD421A0-6336-482B-AB6A-5E30CDAF55A7}"/>
    <dgm:cxn modelId="{CCBC8DCA-F5E5-4FD1-BD01-B98FD4D8A3EF}" type="presOf" srcId="{1DFDCD73-27AC-4D99-A23E-0464353B431E}" destId="{67025318-AE0B-4BF0-893E-4A1BA106C998}" srcOrd="0" destOrd="0" presId="urn:microsoft.com/office/officeart/2018/2/layout/IconVerticalSolidList"/>
    <dgm:cxn modelId="{09894ECB-6679-4E20-A02A-ED758FD4F4ED}" srcId="{1DFDCD73-27AC-4D99-A23E-0464353B431E}" destId="{7B4B56F5-98D7-44B9-8C9B-0E30E89BC61B}" srcOrd="3" destOrd="0" parTransId="{DDF9F87A-A32E-4266-9FEC-4934ABDD4537}" sibTransId="{250E2C8D-BB49-4217-8C65-4F97A713B2DF}"/>
    <dgm:cxn modelId="{73D250D1-99CB-4AD5-922F-0F03DA9394BA}" srcId="{1DFDCD73-27AC-4D99-A23E-0464353B431E}" destId="{546C666C-00F6-44D5-86ED-7E277C0A30E9}" srcOrd="2" destOrd="0" parTransId="{6EA28467-EFB3-4632-940F-DFFC3E9915E9}" sibTransId="{E05077B1-D8D4-4A1D-B128-5EE4A5E2142B}"/>
    <dgm:cxn modelId="{28955BE3-3360-4A82-B65E-B754638B2E4A}" type="presOf" srcId="{9F107150-18A6-4962-BEBC-B8794966906E}" destId="{B60AFC39-F8D9-440A-95ED-7E90D17FA3DD}" srcOrd="0" destOrd="0" presId="urn:microsoft.com/office/officeart/2018/2/layout/IconVerticalSolidList"/>
    <dgm:cxn modelId="{A3B8EBA9-1D0C-4798-AEDA-10AA9480EE0B}" type="presParOf" srcId="{67025318-AE0B-4BF0-893E-4A1BA106C998}" destId="{97E58CB1-6C01-40E9-B01A-9E028AE0A6A9}" srcOrd="0" destOrd="0" presId="urn:microsoft.com/office/officeart/2018/2/layout/IconVerticalSolidList"/>
    <dgm:cxn modelId="{918950B3-D5B4-46D1-8108-24FD8964D7C9}" type="presParOf" srcId="{97E58CB1-6C01-40E9-B01A-9E028AE0A6A9}" destId="{A4AB9531-2F0D-4894-B482-687314E9332F}" srcOrd="0" destOrd="0" presId="urn:microsoft.com/office/officeart/2018/2/layout/IconVerticalSolidList"/>
    <dgm:cxn modelId="{4E8ABE74-1E02-489B-A7A7-10F9F0EA80FB}" type="presParOf" srcId="{97E58CB1-6C01-40E9-B01A-9E028AE0A6A9}" destId="{3BC4F527-867F-4BD9-B161-460E9C9DD163}" srcOrd="1" destOrd="0" presId="urn:microsoft.com/office/officeart/2018/2/layout/IconVerticalSolidList"/>
    <dgm:cxn modelId="{61D688C7-C3FC-4C78-9E9F-105C928244C4}" type="presParOf" srcId="{97E58CB1-6C01-40E9-B01A-9E028AE0A6A9}" destId="{735101FD-1075-4D57-BDAD-047A90B8B64B}" srcOrd="2" destOrd="0" presId="urn:microsoft.com/office/officeart/2018/2/layout/IconVerticalSolidList"/>
    <dgm:cxn modelId="{0ED2F8E5-F492-4E63-9436-3CD299A7C1AE}" type="presParOf" srcId="{97E58CB1-6C01-40E9-B01A-9E028AE0A6A9}" destId="{A0F48BFA-971A-46FA-B25B-71E45F24F505}" srcOrd="3" destOrd="0" presId="urn:microsoft.com/office/officeart/2018/2/layout/IconVerticalSolidList"/>
    <dgm:cxn modelId="{2575DD5F-AB02-46EF-815C-F0970FF3888E}" type="presParOf" srcId="{67025318-AE0B-4BF0-893E-4A1BA106C998}" destId="{50F872D7-F314-41BE-AE01-9FB57CDCF481}" srcOrd="1" destOrd="0" presId="urn:microsoft.com/office/officeart/2018/2/layout/IconVerticalSolidList"/>
    <dgm:cxn modelId="{FDF442C4-63F7-4D8F-B34B-DA3305DE399F}" type="presParOf" srcId="{67025318-AE0B-4BF0-893E-4A1BA106C998}" destId="{6659F0F8-C9D9-4CFC-9F97-C7FCD49BB040}" srcOrd="2" destOrd="0" presId="urn:microsoft.com/office/officeart/2018/2/layout/IconVerticalSolidList"/>
    <dgm:cxn modelId="{209C03C7-4684-45FD-840F-8E803D60FC35}" type="presParOf" srcId="{6659F0F8-C9D9-4CFC-9F97-C7FCD49BB040}" destId="{219BA246-1E54-4949-BC35-28C00022FF78}" srcOrd="0" destOrd="0" presId="urn:microsoft.com/office/officeart/2018/2/layout/IconVerticalSolidList"/>
    <dgm:cxn modelId="{5E26D103-EE79-4801-901A-B83A897E09A1}" type="presParOf" srcId="{6659F0F8-C9D9-4CFC-9F97-C7FCD49BB040}" destId="{0F090CAF-5DE5-4F71-B907-3020C5F290AA}" srcOrd="1" destOrd="0" presId="urn:microsoft.com/office/officeart/2018/2/layout/IconVerticalSolidList"/>
    <dgm:cxn modelId="{677F4350-D2CF-48B8-992F-F906D7D8CE96}" type="presParOf" srcId="{6659F0F8-C9D9-4CFC-9F97-C7FCD49BB040}" destId="{212C4355-07BF-4EE4-9613-C73557819BB8}" srcOrd="2" destOrd="0" presId="urn:microsoft.com/office/officeart/2018/2/layout/IconVerticalSolidList"/>
    <dgm:cxn modelId="{54DE6BCB-44D0-4436-86C3-472505DB35A5}" type="presParOf" srcId="{6659F0F8-C9D9-4CFC-9F97-C7FCD49BB040}" destId="{B60AFC39-F8D9-440A-95ED-7E90D17FA3DD}" srcOrd="3" destOrd="0" presId="urn:microsoft.com/office/officeart/2018/2/layout/IconVerticalSolidList"/>
    <dgm:cxn modelId="{4CA2A36D-D83C-4200-BD2D-05B746A7E6A0}" type="presParOf" srcId="{67025318-AE0B-4BF0-893E-4A1BA106C998}" destId="{6749CDE3-D660-44C9-B7D2-F9E1CA3CD2BC}" srcOrd="3" destOrd="0" presId="urn:microsoft.com/office/officeart/2018/2/layout/IconVerticalSolidList"/>
    <dgm:cxn modelId="{2D612C9C-A130-41E1-A9F9-0DFD0148C68E}" type="presParOf" srcId="{67025318-AE0B-4BF0-893E-4A1BA106C998}" destId="{5E6170BD-F9AE-4A3C-B70D-B657C9DAE59D}" srcOrd="4" destOrd="0" presId="urn:microsoft.com/office/officeart/2018/2/layout/IconVerticalSolidList"/>
    <dgm:cxn modelId="{038ED73C-3F35-4855-A20A-8246E50E37C2}" type="presParOf" srcId="{5E6170BD-F9AE-4A3C-B70D-B657C9DAE59D}" destId="{785310BC-E7B5-4429-BD2E-34F9CDD15E54}" srcOrd="0" destOrd="0" presId="urn:microsoft.com/office/officeart/2018/2/layout/IconVerticalSolidList"/>
    <dgm:cxn modelId="{6C18D0E2-1466-49A2-A3F9-9791D5A0C76D}" type="presParOf" srcId="{5E6170BD-F9AE-4A3C-B70D-B657C9DAE59D}" destId="{41DAFE5E-E961-47C3-8BCB-543BB5CD82B7}" srcOrd="1" destOrd="0" presId="urn:microsoft.com/office/officeart/2018/2/layout/IconVerticalSolidList"/>
    <dgm:cxn modelId="{8098F1A8-0472-44A2-AE1F-848D231D48AD}" type="presParOf" srcId="{5E6170BD-F9AE-4A3C-B70D-B657C9DAE59D}" destId="{5D6E8573-2A01-4B30-9005-AD5F05F61213}" srcOrd="2" destOrd="0" presId="urn:microsoft.com/office/officeart/2018/2/layout/IconVerticalSolidList"/>
    <dgm:cxn modelId="{A641348E-A705-4F33-8663-4FE481EF44FE}" type="presParOf" srcId="{5E6170BD-F9AE-4A3C-B70D-B657C9DAE59D}" destId="{F30949F2-96E3-4F7A-802B-61B3AB92577B}" srcOrd="3" destOrd="0" presId="urn:microsoft.com/office/officeart/2018/2/layout/IconVerticalSolidList"/>
    <dgm:cxn modelId="{A1ECDBE3-1BE8-4085-ADB2-BE262EC27888}" type="presParOf" srcId="{67025318-AE0B-4BF0-893E-4A1BA106C998}" destId="{8D0AE51D-5416-49C2-9285-240811CAA95E}" srcOrd="5" destOrd="0" presId="urn:microsoft.com/office/officeart/2018/2/layout/IconVerticalSolidList"/>
    <dgm:cxn modelId="{B12DFEEC-1454-4311-AC26-09FC920191DA}" type="presParOf" srcId="{67025318-AE0B-4BF0-893E-4A1BA106C998}" destId="{E4165883-2078-4ED2-A70D-15163529E8F0}" srcOrd="6" destOrd="0" presId="urn:microsoft.com/office/officeart/2018/2/layout/IconVerticalSolidList"/>
    <dgm:cxn modelId="{30249494-2E06-467C-B945-AB90DB8386EA}" type="presParOf" srcId="{E4165883-2078-4ED2-A70D-15163529E8F0}" destId="{6EC45F09-89B5-4E0B-8675-EBA417ED41B6}" srcOrd="0" destOrd="0" presId="urn:microsoft.com/office/officeart/2018/2/layout/IconVerticalSolidList"/>
    <dgm:cxn modelId="{90F4002A-8E51-43DF-8A32-901524D5057D}" type="presParOf" srcId="{E4165883-2078-4ED2-A70D-15163529E8F0}" destId="{FAA8D6EA-5752-4BCF-AEFE-73FC0DD40514}" srcOrd="1" destOrd="0" presId="urn:microsoft.com/office/officeart/2018/2/layout/IconVerticalSolidList"/>
    <dgm:cxn modelId="{3F03D674-DB28-4251-840A-00A9D2AB9622}" type="presParOf" srcId="{E4165883-2078-4ED2-A70D-15163529E8F0}" destId="{C7DB20EF-2403-4B32-9340-C078B2E5CE26}" srcOrd="2" destOrd="0" presId="urn:microsoft.com/office/officeart/2018/2/layout/IconVerticalSolidList"/>
    <dgm:cxn modelId="{A4589AB7-EAAB-4FE2-BE0C-646B767306A6}" type="presParOf" srcId="{E4165883-2078-4ED2-A70D-15163529E8F0}" destId="{43846288-B1A8-4104-A942-BE4579BD0562}" srcOrd="3" destOrd="0" presId="urn:microsoft.com/office/officeart/2018/2/layout/IconVerticalSolidList"/>
    <dgm:cxn modelId="{2C8A394E-E947-4A77-A1AE-323485535534}" type="presParOf" srcId="{67025318-AE0B-4BF0-893E-4A1BA106C998}" destId="{90C3FD21-DB3B-4CFF-9003-03CFE7E5E0D1}" srcOrd="7" destOrd="0" presId="urn:microsoft.com/office/officeart/2018/2/layout/IconVerticalSolidList"/>
    <dgm:cxn modelId="{81CAAEEA-A597-49C5-99C7-B3016685DFA0}" type="presParOf" srcId="{67025318-AE0B-4BF0-893E-4A1BA106C998}" destId="{49DECA20-C469-4FCE-9B6C-58B36AC8CB71}" srcOrd="8" destOrd="0" presId="urn:microsoft.com/office/officeart/2018/2/layout/IconVerticalSolidList"/>
    <dgm:cxn modelId="{909900EB-BB02-4906-BC05-904BAF4B459F}" type="presParOf" srcId="{49DECA20-C469-4FCE-9B6C-58B36AC8CB71}" destId="{636A1261-BECA-4CAD-9FFA-0707F451D8B8}" srcOrd="0" destOrd="0" presId="urn:microsoft.com/office/officeart/2018/2/layout/IconVerticalSolidList"/>
    <dgm:cxn modelId="{D4FFDEAB-497F-4A1E-989E-AEA2B360D432}" type="presParOf" srcId="{49DECA20-C469-4FCE-9B6C-58B36AC8CB71}" destId="{6A9198BF-AFDF-422F-97FB-3DCCCB4CBF21}" srcOrd="1" destOrd="0" presId="urn:microsoft.com/office/officeart/2018/2/layout/IconVerticalSolidList"/>
    <dgm:cxn modelId="{1A9B2626-BDFF-45F0-AF06-D9C72ADC84B4}" type="presParOf" srcId="{49DECA20-C469-4FCE-9B6C-58B36AC8CB71}" destId="{36E104A5-6DEF-489B-A85E-7947213DA359}" srcOrd="2" destOrd="0" presId="urn:microsoft.com/office/officeart/2018/2/layout/IconVerticalSolidList"/>
    <dgm:cxn modelId="{F527FFD0-CF69-431C-ABE0-1298454C391C}" type="presParOf" srcId="{49DECA20-C469-4FCE-9B6C-58B36AC8CB71}" destId="{F3EF048F-25C1-46A0-9A05-2886BEF8F1E2}" srcOrd="3" destOrd="0" presId="urn:microsoft.com/office/officeart/2018/2/layout/IconVerticalSolidList"/>
    <dgm:cxn modelId="{67619B36-9FDE-4E07-B2C4-1C4FE5B2C6E7}" type="presParOf" srcId="{67025318-AE0B-4BF0-893E-4A1BA106C998}" destId="{F9829672-B4BE-4C90-A2B8-D67C824DE54F}" srcOrd="9" destOrd="0" presId="urn:microsoft.com/office/officeart/2018/2/layout/IconVerticalSolidList"/>
    <dgm:cxn modelId="{B27B6781-FD43-4650-9D7C-44B7668D09FE}" type="presParOf" srcId="{67025318-AE0B-4BF0-893E-4A1BA106C998}" destId="{598A4E18-3DF0-4A46-9412-016F35750044}" srcOrd="10" destOrd="0" presId="urn:microsoft.com/office/officeart/2018/2/layout/IconVerticalSolidList"/>
    <dgm:cxn modelId="{FF713777-D16E-4EDE-A691-7299E6A3EE7F}" type="presParOf" srcId="{598A4E18-3DF0-4A46-9412-016F35750044}" destId="{CD4EB578-E5DE-491C-99B8-1431B2A5AB73}" srcOrd="0" destOrd="0" presId="urn:microsoft.com/office/officeart/2018/2/layout/IconVerticalSolidList"/>
    <dgm:cxn modelId="{A6CB1E7E-704A-4903-B7FF-90C6F23CFB3B}" type="presParOf" srcId="{598A4E18-3DF0-4A46-9412-016F35750044}" destId="{633759D5-FB00-442C-8E22-659F9E425A92}" srcOrd="1" destOrd="0" presId="urn:microsoft.com/office/officeart/2018/2/layout/IconVerticalSolidList"/>
    <dgm:cxn modelId="{4E189726-F064-4572-B375-E27A60905275}" type="presParOf" srcId="{598A4E18-3DF0-4A46-9412-016F35750044}" destId="{A4D03C57-49D5-42D2-BEDD-0B6D7E635D51}" srcOrd="2" destOrd="0" presId="urn:microsoft.com/office/officeart/2018/2/layout/IconVerticalSolidList"/>
    <dgm:cxn modelId="{569AD7F8-0DC8-4578-846C-4AAD0B491F0B}" type="presParOf" srcId="{598A4E18-3DF0-4A46-9412-016F35750044}" destId="{D5620241-34AD-43FA-AC3C-E9A1EFDEF6EC}" srcOrd="3" destOrd="0" presId="urn:microsoft.com/office/officeart/2018/2/layout/IconVerticalSolidList"/>
    <dgm:cxn modelId="{D566E189-1C22-4D7E-8F67-CF6023F64E04}" type="presParOf" srcId="{67025318-AE0B-4BF0-893E-4A1BA106C998}" destId="{05E6B809-AE9E-4A00-990B-068CA78B4CDC}" srcOrd="11" destOrd="0" presId="urn:microsoft.com/office/officeart/2018/2/layout/IconVerticalSolidList"/>
    <dgm:cxn modelId="{8A97BDCA-A4DB-48F6-88B9-2680588DCC1E}" type="presParOf" srcId="{67025318-AE0B-4BF0-893E-4A1BA106C998}" destId="{FBDC13AE-0931-413E-9C9F-2879928DA1BB}" srcOrd="12" destOrd="0" presId="urn:microsoft.com/office/officeart/2018/2/layout/IconVerticalSolidList"/>
    <dgm:cxn modelId="{A75E80B8-308A-4F2D-817E-9A1DCFE8BE04}" type="presParOf" srcId="{FBDC13AE-0931-413E-9C9F-2879928DA1BB}" destId="{22BAD376-9158-4CF1-BA89-EEFD1F140E95}" srcOrd="0" destOrd="0" presId="urn:microsoft.com/office/officeart/2018/2/layout/IconVerticalSolidList"/>
    <dgm:cxn modelId="{631C72B6-DEAE-4434-8AD6-A0D61C4AD0E6}" type="presParOf" srcId="{FBDC13AE-0931-413E-9C9F-2879928DA1BB}" destId="{01AA4A4A-2EC5-4B39-A021-21610543F30D}" srcOrd="1" destOrd="0" presId="urn:microsoft.com/office/officeart/2018/2/layout/IconVerticalSolidList"/>
    <dgm:cxn modelId="{061EDB92-55F2-4386-81C8-8CE5697A6C74}" type="presParOf" srcId="{FBDC13AE-0931-413E-9C9F-2879928DA1BB}" destId="{1A98CE58-734E-4342-84F3-A681C173B7F8}" srcOrd="2" destOrd="0" presId="urn:microsoft.com/office/officeart/2018/2/layout/IconVerticalSolidList"/>
    <dgm:cxn modelId="{A2387D87-B2EC-443F-992F-4998718ABF4E}" type="presParOf" srcId="{FBDC13AE-0931-413E-9C9F-2879928DA1BB}" destId="{83191FA3-394A-465E-B7B0-ECCE509C8795}"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F40EF2-76BC-42E0-B71F-C839C14A9A0F}" type="doc">
      <dgm:prSet loTypeId="urn:microsoft.com/office/officeart/2005/8/layout/default#6" loCatId="list" qsTypeId="urn:microsoft.com/office/officeart/2005/8/quickstyle/simple2" qsCatId="simple" csTypeId="urn:microsoft.com/office/officeart/2005/8/colors/colorful1#4" csCatId="colorful"/>
      <dgm:spPr/>
      <dgm:t>
        <a:bodyPr/>
        <a:lstStyle/>
        <a:p>
          <a:endParaRPr lang="en-US"/>
        </a:p>
      </dgm:t>
    </dgm:pt>
    <dgm:pt modelId="{59E69AE0-6C89-4FFC-A16A-ED14FA513E09}">
      <dgm:prSet/>
      <dgm:spPr/>
      <dgm:t>
        <a:bodyPr/>
        <a:lstStyle/>
        <a:p>
          <a:r>
            <a:rPr lang="en-GB" b="1" dirty="0"/>
            <a:t>Inner Monologue</a:t>
          </a:r>
          <a:endParaRPr lang="en-US" dirty="0"/>
        </a:p>
      </dgm:t>
    </dgm:pt>
    <dgm:pt modelId="{491053DC-5EC9-4DB5-A8AF-A15A4784AC12}" type="parTrans" cxnId="{10861D50-64C1-46BD-8759-0BE2193C17BE}">
      <dgm:prSet/>
      <dgm:spPr/>
      <dgm:t>
        <a:bodyPr/>
        <a:lstStyle/>
        <a:p>
          <a:endParaRPr lang="en-US"/>
        </a:p>
      </dgm:t>
    </dgm:pt>
    <dgm:pt modelId="{C578850F-953E-40D5-AAEE-F363BB74F098}" type="sibTrans" cxnId="{10861D50-64C1-46BD-8759-0BE2193C17BE}">
      <dgm:prSet/>
      <dgm:spPr/>
      <dgm:t>
        <a:bodyPr/>
        <a:lstStyle/>
        <a:p>
          <a:endParaRPr lang="en-US"/>
        </a:p>
      </dgm:t>
    </dgm:pt>
    <dgm:pt modelId="{F2965D65-8980-43A8-92EC-A8F1E8030602}">
      <dgm:prSet/>
      <dgm:spPr/>
      <dgm:t>
        <a:bodyPr/>
        <a:lstStyle/>
        <a:p>
          <a:r>
            <a:rPr lang="en-GB" b="1" dirty="0"/>
            <a:t>Total life of the character</a:t>
          </a:r>
          <a:endParaRPr lang="en-US" dirty="0"/>
        </a:p>
      </dgm:t>
    </dgm:pt>
    <dgm:pt modelId="{E0408AB8-BE57-4526-AFE8-AD259743CF0F}" type="parTrans" cxnId="{76F9B12A-DDAE-44DD-90AC-AD6D560B64A5}">
      <dgm:prSet/>
      <dgm:spPr/>
      <dgm:t>
        <a:bodyPr/>
        <a:lstStyle/>
        <a:p>
          <a:endParaRPr lang="en-US"/>
        </a:p>
      </dgm:t>
    </dgm:pt>
    <dgm:pt modelId="{F9BB813D-D4F2-4C80-90EF-7BD05FC3C2C3}" type="sibTrans" cxnId="{76F9B12A-DDAE-44DD-90AC-AD6D560B64A5}">
      <dgm:prSet/>
      <dgm:spPr/>
      <dgm:t>
        <a:bodyPr/>
        <a:lstStyle/>
        <a:p>
          <a:endParaRPr lang="en-US"/>
        </a:p>
      </dgm:t>
    </dgm:pt>
    <dgm:pt modelId="{359DBDA2-DCFD-4EB5-8B22-FEABE8270C1B}">
      <dgm:prSet/>
      <dgm:spPr/>
      <dgm:t>
        <a:bodyPr/>
        <a:lstStyle/>
        <a:p>
          <a:r>
            <a:rPr lang="en-GB" b="1" dirty="0"/>
            <a:t>Music Dynamics </a:t>
          </a:r>
          <a:endParaRPr lang="en-US" dirty="0"/>
        </a:p>
      </dgm:t>
    </dgm:pt>
    <dgm:pt modelId="{9AFF36EE-5A10-4AB5-91D4-128B33F4DC47}" type="parTrans" cxnId="{281D857C-FE23-417D-A120-5EFCF61B5DF5}">
      <dgm:prSet/>
      <dgm:spPr/>
      <dgm:t>
        <a:bodyPr/>
        <a:lstStyle/>
        <a:p>
          <a:endParaRPr lang="en-US"/>
        </a:p>
      </dgm:t>
    </dgm:pt>
    <dgm:pt modelId="{5A24526D-A82F-4812-A8B9-C92F741A1941}" type="sibTrans" cxnId="{281D857C-FE23-417D-A120-5EFCF61B5DF5}">
      <dgm:prSet/>
      <dgm:spPr/>
      <dgm:t>
        <a:bodyPr/>
        <a:lstStyle/>
        <a:p>
          <a:endParaRPr lang="en-US"/>
        </a:p>
      </dgm:t>
    </dgm:pt>
    <dgm:pt modelId="{62B040DD-92B0-4043-A200-5679CB26553B}">
      <dgm:prSet/>
      <dgm:spPr/>
      <dgm:t>
        <a:bodyPr/>
        <a:lstStyle/>
        <a:p>
          <a:r>
            <a:rPr lang="en-GB" b="1" dirty="0" err="1"/>
            <a:t>Actioning</a:t>
          </a:r>
          <a:r>
            <a:rPr lang="en-GB" b="1" dirty="0"/>
            <a:t> (Max Stafford Clarke)</a:t>
          </a:r>
          <a:endParaRPr lang="en-US" dirty="0"/>
        </a:p>
      </dgm:t>
    </dgm:pt>
    <dgm:pt modelId="{ED636228-C731-4422-B763-377090947EC2}" type="parTrans" cxnId="{14A07F8C-F7A0-417C-8567-928B3C2B66A2}">
      <dgm:prSet/>
      <dgm:spPr/>
      <dgm:t>
        <a:bodyPr/>
        <a:lstStyle/>
        <a:p>
          <a:endParaRPr lang="en-US"/>
        </a:p>
      </dgm:t>
    </dgm:pt>
    <dgm:pt modelId="{25C8BF12-0D28-4766-B7F4-B106AEBB32CB}" type="sibTrans" cxnId="{14A07F8C-F7A0-417C-8567-928B3C2B66A2}">
      <dgm:prSet/>
      <dgm:spPr/>
      <dgm:t>
        <a:bodyPr/>
        <a:lstStyle/>
        <a:p>
          <a:endParaRPr lang="en-US"/>
        </a:p>
      </dgm:t>
    </dgm:pt>
    <dgm:pt modelId="{9C10FBBE-45CC-4EC9-8767-0CC49A7FDE0D}">
      <dgm:prSet/>
      <dgm:spPr/>
      <dgm:t>
        <a:bodyPr/>
        <a:lstStyle/>
        <a:p>
          <a:r>
            <a:rPr lang="en-GB" b="1" dirty="0"/>
            <a:t>Status improvisation</a:t>
          </a:r>
          <a:endParaRPr lang="en-US" dirty="0"/>
        </a:p>
      </dgm:t>
    </dgm:pt>
    <dgm:pt modelId="{F8A97A47-EFAA-4A39-BD63-488DBE1DCC13}" type="parTrans" cxnId="{B30C72BF-B892-479C-A795-957D2715B808}">
      <dgm:prSet/>
      <dgm:spPr/>
      <dgm:t>
        <a:bodyPr/>
        <a:lstStyle/>
        <a:p>
          <a:endParaRPr lang="en-US"/>
        </a:p>
      </dgm:t>
    </dgm:pt>
    <dgm:pt modelId="{9BAA55FF-3594-4D22-92D4-B6955DB7D615}" type="sibTrans" cxnId="{B30C72BF-B892-479C-A795-957D2715B808}">
      <dgm:prSet/>
      <dgm:spPr/>
      <dgm:t>
        <a:bodyPr/>
        <a:lstStyle/>
        <a:p>
          <a:endParaRPr lang="en-US"/>
        </a:p>
      </dgm:t>
    </dgm:pt>
    <dgm:pt modelId="{86319B44-046C-41D3-978A-9DC4F0403938}">
      <dgm:prSet/>
      <dgm:spPr/>
      <dgm:t>
        <a:bodyPr/>
        <a:lstStyle/>
        <a:p>
          <a:r>
            <a:rPr lang="en-GB" b="1" dirty="0"/>
            <a:t>Off text improvisation</a:t>
          </a:r>
          <a:endParaRPr lang="en-US" dirty="0"/>
        </a:p>
      </dgm:t>
    </dgm:pt>
    <dgm:pt modelId="{342928E5-8523-43F5-A899-32FF7E2DD2C8}" type="parTrans" cxnId="{0A068325-7051-4441-B78E-C43D36DA4FAA}">
      <dgm:prSet/>
      <dgm:spPr/>
      <dgm:t>
        <a:bodyPr/>
        <a:lstStyle/>
        <a:p>
          <a:endParaRPr lang="en-US"/>
        </a:p>
      </dgm:t>
    </dgm:pt>
    <dgm:pt modelId="{8AD2D89E-4452-4808-BD19-76745019C7C8}" type="sibTrans" cxnId="{0A068325-7051-4441-B78E-C43D36DA4FAA}">
      <dgm:prSet/>
      <dgm:spPr/>
      <dgm:t>
        <a:bodyPr/>
        <a:lstStyle/>
        <a:p>
          <a:endParaRPr lang="en-US"/>
        </a:p>
      </dgm:t>
    </dgm:pt>
    <dgm:pt modelId="{0CE765BC-3139-4061-9039-61B20ED32B82}">
      <dgm:prSet/>
      <dgm:spPr/>
      <dgm:t>
        <a:bodyPr/>
        <a:lstStyle/>
        <a:p>
          <a:r>
            <a:rPr lang="en-GB" b="1" dirty="0"/>
            <a:t>On text improvisation </a:t>
          </a:r>
          <a:endParaRPr lang="en-US" dirty="0"/>
        </a:p>
      </dgm:t>
    </dgm:pt>
    <dgm:pt modelId="{918183B6-8005-4182-8FD8-750E73012988}" type="parTrans" cxnId="{7858EAEE-FE96-4D9C-B884-F07F19277059}">
      <dgm:prSet/>
      <dgm:spPr/>
      <dgm:t>
        <a:bodyPr/>
        <a:lstStyle/>
        <a:p>
          <a:endParaRPr lang="en-US"/>
        </a:p>
      </dgm:t>
    </dgm:pt>
    <dgm:pt modelId="{7F44BF42-97E9-43EE-8470-7199E9C1E8E2}" type="sibTrans" cxnId="{7858EAEE-FE96-4D9C-B884-F07F19277059}">
      <dgm:prSet/>
      <dgm:spPr/>
      <dgm:t>
        <a:bodyPr/>
        <a:lstStyle/>
        <a:p>
          <a:endParaRPr lang="en-US"/>
        </a:p>
      </dgm:t>
    </dgm:pt>
    <dgm:pt modelId="{EFD0D60F-DD63-4E96-9F95-3D5CF4B6403D}">
      <dgm:prSet/>
      <dgm:spPr/>
      <dgm:t>
        <a:bodyPr/>
        <a:lstStyle/>
        <a:p>
          <a:r>
            <a:rPr lang="en-GB" b="1" dirty="0"/>
            <a:t>Hot seating</a:t>
          </a:r>
          <a:endParaRPr lang="en-US" dirty="0"/>
        </a:p>
      </dgm:t>
    </dgm:pt>
    <dgm:pt modelId="{8493E5E3-2430-4CC7-8344-0ADEC04C4723}" type="parTrans" cxnId="{34249BBC-09E4-433D-9226-698F8FF5C05E}">
      <dgm:prSet/>
      <dgm:spPr/>
      <dgm:t>
        <a:bodyPr/>
        <a:lstStyle/>
        <a:p>
          <a:endParaRPr lang="en-US"/>
        </a:p>
      </dgm:t>
    </dgm:pt>
    <dgm:pt modelId="{CCEE76CB-35E6-434E-BC61-0502929EACF9}" type="sibTrans" cxnId="{34249BBC-09E4-433D-9226-698F8FF5C05E}">
      <dgm:prSet/>
      <dgm:spPr/>
      <dgm:t>
        <a:bodyPr/>
        <a:lstStyle/>
        <a:p>
          <a:endParaRPr lang="en-US"/>
        </a:p>
      </dgm:t>
    </dgm:pt>
    <dgm:pt modelId="{7806021E-3B3E-4CA1-8ED8-A188028989D0}">
      <dgm:prSet/>
      <dgm:spPr/>
      <dgm:t>
        <a:bodyPr/>
        <a:lstStyle/>
        <a:p>
          <a:r>
            <a:rPr lang="en-GB" b="1" dirty="0"/>
            <a:t>Role on the wall</a:t>
          </a:r>
          <a:endParaRPr lang="en-US" dirty="0"/>
        </a:p>
      </dgm:t>
    </dgm:pt>
    <dgm:pt modelId="{CB7CB79E-5321-407C-A0B5-EF4E81109560}" type="parTrans" cxnId="{A6BDB6ED-DE3F-4096-98CF-01DCAD7043A8}">
      <dgm:prSet/>
      <dgm:spPr/>
      <dgm:t>
        <a:bodyPr/>
        <a:lstStyle/>
        <a:p>
          <a:endParaRPr lang="en-US"/>
        </a:p>
      </dgm:t>
    </dgm:pt>
    <dgm:pt modelId="{6588DAC5-4967-4173-BE2B-F19B386F7C7A}" type="sibTrans" cxnId="{A6BDB6ED-DE3F-4096-98CF-01DCAD7043A8}">
      <dgm:prSet/>
      <dgm:spPr/>
      <dgm:t>
        <a:bodyPr/>
        <a:lstStyle/>
        <a:p>
          <a:endParaRPr lang="en-US"/>
        </a:p>
      </dgm:t>
    </dgm:pt>
    <dgm:pt modelId="{2783923B-00D0-42D2-ABC1-9105140333F2}">
      <dgm:prSet/>
      <dgm:spPr/>
      <dgm:t>
        <a:bodyPr/>
        <a:lstStyle/>
        <a:p>
          <a:r>
            <a:rPr lang="en-GB" b="1" dirty="0"/>
            <a:t>Line feeding</a:t>
          </a:r>
          <a:endParaRPr lang="en-US" dirty="0"/>
        </a:p>
      </dgm:t>
    </dgm:pt>
    <dgm:pt modelId="{ED1D787D-92A6-48BA-9CCC-FD65C22F2C16}" type="parTrans" cxnId="{EDAE8A35-F7B4-446F-A270-1F16EF033E8C}">
      <dgm:prSet/>
      <dgm:spPr/>
      <dgm:t>
        <a:bodyPr/>
        <a:lstStyle/>
        <a:p>
          <a:endParaRPr lang="en-US"/>
        </a:p>
      </dgm:t>
    </dgm:pt>
    <dgm:pt modelId="{AEE127BF-80C7-44E9-AAFE-C43EE5DBB533}" type="sibTrans" cxnId="{EDAE8A35-F7B4-446F-A270-1F16EF033E8C}">
      <dgm:prSet/>
      <dgm:spPr/>
      <dgm:t>
        <a:bodyPr/>
        <a:lstStyle/>
        <a:p>
          <a:endParaRPr lang="en-US"/>
        </a:p>
      </dgm:t>
    </dgm:pt>
    <dgm:pt modelId="{F54DD016-78EA-4D00-9154-D6D7B83A728E}">
      <dgm:prSet/>
      <dgm:spPr/>
      <dgm:t>
        <a:bodyPr/>
        <a:lstStyle/>
        <a:p>
          <a:r>
            <a:rPr lang="en-GB" b="1" dirty="0"/>
            <a:t>Experiment with several interpretations</a:t>
          </a:r>
          <a:endParaRPr lang="en-US" dirty="0"/>
        </a:p>
      </dgm:t>
    </dgm:pt>
    <dgm:pt modelId="{1162C88E-E75C-4AE2-8F80-3F7A71DD3F4C}" type="parTrans" cxnId="{8626896A-18EB-4151-8BD1-B584FC44BA51}">
      <dgm:prSet/>
      <dgm:spPr/>
      <dgm:t>
        <a:bodyPr/>
        <a:lstStyle/>
        <a:p>
          <a:endParaRPr lang="en-US"/>
        </a:p>
      </dgm:t>
    </dgm:pt>
    <dgm:pt modelId="{C568C8C5-73B6-4BFB-9382-CDBE08F538E3}" type="sibTrans" cxnId="{8626896A-18EB-4151-8BD1-B584FC44BA51}">
      <dgm:prSet/>
      <dgm:spPr/>
      <dgm:t>
        <a:bodyPr/>
        <a:lstStyle/>
        <a:p>
          <a:endParaRPr lang="en-US"/>
        </a:p>
      </dgm:t>
    </dgm:pt>
    <dgm:pt modelId="{9BADAAD7-7F0F-4E7E-8662-07428D768C92}">
      <dgm:prSet/>
      <dgm:spPr/>
      <dgm:t>
        <a:bodyPr/>
        <a:lstStyle/>
        <a:p>
          <a:r>
            <a:rPr lang="en-GB" b="1" dirty="0"/>
            <a:t>Circle of life</a:t>
          </a:r>
          <a:endParaRPr lang="en-US" dirty="0"/>
        </a:p>
      </dgm:t>
    </dgm:pt>
    <dgm:pt modelId="{97BEB81A-66A7-4097-A682-9D5FCAEAD33C}" type="parTrans" cxnId="{F36A4D25-1710-410E-811C-C224FC7BDB77}">
      <dgm:prSet/>
      <dgm:spPr/>
      <dgm:t>
        <a:bodyPr/>
        <a:lstStyle/>
        <a:p>
          <a:endParaRPr lang="en-US"/>
        </a:p>
      </dgm:t>
    </dgm:pt>
    <dgm:pt modelId="{A5DF78FE-A05A-46DA-AAF4-B80E0CF9CD05}" type="sibTrans" cxnId="{F36A4D25-1710-410E-811C-C224FC7BDB77}">
      <dgm:prSet/>
      <dgm:spPr/>
      <dgm:t>
        <a:bodyPr/>
        <a:lstStyle/>
        <a:p>
          <a:endParaRPr lang="en-US"/>
        </a:p>
      </dgm:t>
    </dgm:pt>
    <dgm:pt modelId="{A77E2DB0-2596-4A95-9FD4-04A332F7ADE4}">
      <dgm:prSet/>
      <dgm:spPr/>
      <dgm:t>
        <a:bodyPr/>
        <a:lstStyle/>
        <a:p>
          <a:r>
            <a:rPr lang="en-GB" b="1" dirty="0"/>
            <a:t>Exploring staging options– set and costume</a:t>
          </a:r>
          <a:endParaRPr lang="en-US" dirty="0"/>
        </a:p>
      </dgm:t>
    </dgm:pt>
    <dgm:pt modelId="{928EF61A-B619-41D6-894A-DD03CD53839C}" type="parTrans" cxnId="{92E03FF2-5826-497E-AD3D-76B0D32F758D}">
      <dgm:prSet/>
      <dgm:spPr/>
      <dgm:t>
        <a:bodyPr/>
        <a:lstStyle/>
        <a:p>
          <a:endParaRPr lang="en-US"/>
        </a:p>
      </dgm:t>
    </dgm:pt>
    <dgm:pt modelId="{80255FFD-8860-424A-ACCE-CBAD5E5FDEAC}" type="sibTrans" cxnId="{92E03FF2-5826-497E-AD3D-76B0D32F758D}">
      <dgm:prSet/>
      <dgm:spPr/>
      <dgm:t>
        <a:bodyPr/>
        <a:lstStyle/>
        <a:p>
          <a:endParaRPr lang="en-US"/>
        </a:p>
      </dgm:t>
    </dgm:pt>
    <dgm:pt modelId="{DCDFF04B-525B-42C5-B127-D9964AE10714}">
      <dgm:prSet/>
      <dgm:spPr/>
      <dgm:t>
        <a:bodyPr/>
        <a:lstStyle/>
        <a:p>
          <a:r>
            <a:rPr lang="en-GB" b="1" dirty="0"/>
            <a:t>Chair exercise </a:t>
          </a:r>
          <a:endParaRPr lang="en-US" dirty="0"/>
        </a:p>
      </dgm:t>
    </dgm:pt>
    <dgm:pt modelId="{2310D4BA-9B8E-4314-AA78-29EE0040F672}" type="parTrans" cxnId="{E7237CE5-2357-4BC4-912B-E6EE0BDE01A8}">
      <dgm:prSet/>
      <dgm:spPr/>
      <dgm:t>
        <a:bodyPr/>
        <a:lstStyle/>
        <a:p>
          <a:endParaRPr lang="en-US"/>
        </a:p>
      </dgm:t>
    </dgm:pt>
    <dgm:pt modelId="{CB100CAE-284E-4705-8493-B07ACBB00174}" type="sibTrans" cxnId="{E7237CE5-2357-4BC4-912B-E6EE0BDE01A8}">
      <dgm:prSet/>
      <dgm:spPr/>
      <dgm:t>
        <a:bodyPr/>
        <a:lstStyle/>
        <a:p>
          <a:endParaRPr lang="en-US"/>
        </a:p>
      </dgm:t>
    </dgm:pt>
    <dgm:pt modelId="{9816E073-7DD9-4F0B-A006-91F773532F0C}">
      <dgm:prSet/>
      <dgm:spPr/>
      <dgm:t>
        <a:bodyPr/>
        <a:lstStyle/>
        <a:p>
          <a:r>
            <a:rPr lang="en-GB" b="1" dirty="0"/>
            <a:t>Walking the arc of the text </a:t>
          </a:r>
          <a:endParaRPr lang="en-US" dirty="0"/>
        </a:p>
      </dgm:t>
    </dgm:pt>
    <dgm:pt modelId="{952A86E9-D9E4-44EC-BCE6-DA4CC651C358}" type="parTrans" cxnId="{F2A3CCC7-B3DD-457D-91A2-77A42FC5C823}">
      <dgm:prSet/>
      <dgm:spPr/>
      <dgm:t>
        <a:bodyPr/>
        <a:lstStyle/>
        <a:p>
          <a:endParaRPr lang="en-US"/>
        </a:p>
      </dgm:t>
    </dgm:pt>
    <dgm:pt modelId="{67208005-2E52-4F64-A226-D053CB733B9B}" type="sibTrans" cxnId="{F2A3CCC7-B3DD-457D-91A2-77A42FC5C823}">
      <dgm:prSet/>
      <dgm:spPr/>
      <dgm:t>
        <a:bodyPr/>
        <a:lstStyle/>
        <a:p>
          <a:endParaRPr lang="en-US"/>
        </a:p>
      </dgm:t>
    </dgm:pt>
    <dgm:pt modelId="{AC051B03-58D8-4CC1-8EF1-879473C5B131}" type="pres">
      <dgm:prSet presAssocID="{F4F40EF2-76BC-42E0-B71F-C839C14A9A0F}" presName="diagram" presStyleCnt="0">
        <dgm:presLayoutVars>
          <dgm:dir/>
          <dgm:resizeHandles val="exact"/>
        </dgm:presLayoutVars>
      </dgm:prSet>
      <dgm:spPr/>
    </dgm:pt>
    <dgm:pt modelId="{32AEF7D6-9121-40BB-ABF0-451F3094FE92}" type="pres">
      <dgm:prSet presAssocID="{59E69AE0-6C89-4FFC-A16A-ED14FA513E09}" presName="node" presStyleLbl="node1" presStyleIdx="0" presStyleCnt="15">
        <dgm:presLayoutVars>
          <dgm:bulletEnabled val="1"/>
        </dgm:presLayoutVars>
      </dgm:prSet>
      <dgm:spPr/>
    </dgm:pt>
    <dgm:pt modelId="{89BBBB6B-110F-49B7-8A2A-55E8AE6650D2}" type="pres">
      <dgm:prSet presAssocID="{C578850F-953E-40D5-AAEE-F363BB74F098}" presName="sibTrans" presStyleCnt="0"/>
      <dgm:spPr/>
    </dgm:pt>
    <dgm:pt modelId="{7E880B8A-A2A6-4826-B263-1B24B6324898}" type="pres">
      <dgm:prSet presAssocID="{F2965D65-8980-43A8-92EC-A8F1E8030602}" presName="node" presStyleLbl="node1" presStyleIdx="1" presStyleCnt="15">
        <dgm:presLayoutVars>
          <dgm:bulletEnabled val="1"/>
        </dgm:presLayoutVars>
      </dgm:prSet>
      <dgm:spPr/>
    </dgm:pt>
    <dgm:pt modelId="{F16BEE54-020C-475B-AFA8-CD516902B646}" type="pres">
      <dgm:prSet presAssocID="{F9BB813D-D4F2-4C80-90EF-7BD05FC3C2C3}" presName="sibTrans" presStyleCnt="0"/>
      <dgm:spPr/>
    </dgm:pt>
    <dgm:pt modelId="{C2889AAD-1122-4F04-AB61-ABEBF09F8B38}" type="pres">
      <dgm:prSet presAssocID="{359DBDA2-DCFD-4EB5-8B22-FEABE8270C1B}" presName="node" presStyleLbl="node1" presStyleIdx="2" presStyleCnt="15">
        <dgm:presLayoutVars>
          <dgm:bulletEnabled val="1"/>
        </dgm:presLayoutVars>
      </dgm:prSet>
      <dgm:spPr/>
    </dgm:pt>
    <dgm:pt modelId="{1EDFFFA8-7E63-4263-BA72-E38BA6426DEE}" type="pres">
      <dgm:prSet presAssocID="{5A24526D-A82F-4812-A8B9-C92F741A1941}" presName="sibTrans" presStyleCnt="0"/>
      <dgm:spPr/>
    </dgm:pt>
    <dgm:pt modelId="{67140C30-DF41-4AC4-A770-E8D8DCC69DD6}" type="pres">
      <dgm:prSet presAssocID="{62B040DD-92B0-4043-A200-5679CB26553B}" presName="node" presStyleLbl="node1" presStyleIdx="3" presStyleCnt="15">
        <dgm:presLayoutVars>
          <dgm:bulletEnabled val="1"/>
        </dgm:presLayoutVars>
      </dgm:prSet>
      <dgm:spPr/>
    </dgm:pt>
    <dgm:pt modelId="{279EEE8A-581F-4822-A84D-60ED677A5427}" type="pres">
      <dgm:prSet presAssocID="{25C8BF12-0D28-4766-B7F4-B106AEBB32CB}" presName="sibTrans" presStyleCnt="0"/>
      <dgm:spPr/>
    </dgm:pt>
    <dgm:pt modelId="{ADC12AC7-0DC6-435E-BF8A-363EAE32A36A}" type="pres">
      <dgm:prSet presAssocID="{9C10FBBE-45CC-4EC9-8767-0CC49A7FDE0D}" presName="node" presStyleLbl="node1" presStyleIdx="4" presStyleCnt="15">
        <dgm:presLayoutVars>
          <dgm:bulletEnabled val="1"/>
        </dgm:presLayoutVars>
      </dgm:prSet>
      <dgm:spPr/>
    </dgm:pt>
    <dgm:pt modelId="{A172366C-AAA1-4C29-94C6-A86C81D5AC14}" type="pres">
      <dgm:prSet presAssocID="{9BAA55FF-3594-4D22-92D4-B6955DB7D615}" presName="sibTrans" presStyleCnt="0"/>
      <dgm:spPr/>
    </dgm:pt>
    <dgm:pt modelId="{7864F585-871D-4C41-B53C-20955525D30E}" type="pres">
      <dgm:prSet presAssocID="{86319B44-046C-41D3-978A-9DC4F0403938}" presName="node" presStyleLbl="node1" presStyleIdx="5" presStyleCnt="15">
        <dgm:presLayoutVars>
          <dgm:bulletEnabled val="1"/>
        </dgm:presLayoutVars>
      </dgm:prSet>
      <dgm:spPr/>
    </dgm:pt>
    <dgm:pt modelId="{C341CF59-BB13-45A3-989A-11431F9EB778}" type="pres">
      <dgm:prSet presAssocID="{8AD2D89E-4452-4808-BD19-76745019C7C8}" presName="sibTrans" presStyleCnt="0"/>
      <dgm:spPr/>
    </dgm:pt>
    <dgm:pt modelId="{36DF6695-20D8-40BB-ACE4-86E20B3B642B}" type="pres">
      <dgm:prSet presAssocID="{0CE765BC-3139-4061-9039-61B20ED32B82}" presName="node" presStyleLbl="node1" presStyleIdx="6" presStyleCnt="15">
        <dgm:presLayoutVars>
          <dgm:bulletEnabled val="1"/>
        </dgm:presLayoutVars>
      </dgm:prSet>
      <dgm:spPr/>
    </dgm:pt>
    <dgm:pt modelId="{7664E2C5-9F94-45F0-9741-94974917C2CF}" type="pres">
      <dgm:prSet presAssocID="{7F44BF42-97E9-43EE-8470-7199E9C1E8E2}" presName="sibTrans" presStyleCnt="0"/>
      <dgm:spPr/>
    </dgm:pt>
    <dgm:pt modelId="{2EDCE023-80A5-46D1-B895-0C8AD13BC3E5}" type="pres">
      <dgm:prSet presAssocID="{EFD0D60F-DD63-4E96-9F95-3D5CF4B6403D}" presName="node" presStyleLbl="node1" presStyleIdx="7" presStyleCnt="15">
        <dgm:presLayoutVars>
          <dgm:bulletEnabled val="1"/>
        </dgm:presLayoutVars>
      </dgm:prSet>
      <dgm:spPr/>
    </dgm:pt>
    <dgm:pt modelId="{F17E1DF6-D8D7-4046-9C7B-174891D2A8F8}" type="pres">
      <dgm:prSet presAssocID="{CCEE76CB-35E6-434E-BC61-0502929EACF9}" presName="sibTrans" presStyleCnt="0"/>
      <dgm:spPr/>
    </dgm:pt>
    <dgm:pt modelId="{843C7095-CCC3-4533-B796-F2BF5076F16F}" type="pres">
      <dgm:prSet presAssocID="{7806021E-3B3E-4CA1-8ED8-A188028989D0}" presName="node" presStyleLbl="node1" presStyleIdx="8" presStyleCnt="15">
        <dgm:presLayoutVars>
          <dgm:bulletEnabled val="1"/>
        </dgm:presLayoutVars>
      </dgm:prSet>
      <dgm:spPr/>
    </dgm:pt>
    <dgm:pt modelId="{22A37343-1D8F-427D-9172-56F882718323}" type="pres">
      <dgm:prSet presAssocID="{6588DAC5-4967-4173-BE2B-F19B386F7C7A}" presName="sibTrans" presStyleCnt="0"/>
      <dgm:spPr/>
    </dgm:pt>
    <dgm:pt modelId="{72BFDC63-51FA-4B96-AA50-E0F99C9D987C}" type="pres">
      <dgm:prSet presAssocID="{2783923B-00D0-42D2-ABC1-9105140333F2}" presName="node" presStyleLbl="node1" presStyleIdx="9" presStyleCnt="15">
        <dgm:presLayoutVars>
          <dgm:bulletEnabled val="1"/>
        </dgm:presLayoutVars>
      </dgm:prSet>
      <dgm:spPr/>
    </dgm:pt>
    <dgm:pt modelId="{ACE29082-90C0-43DA-8FC0-358AA0EFCE8D}" type="pres">
      <dgm:prSet presAssocID="{AEE127BF-80C7-44E9-AAFE-C43EE5DBB533}" presName="sibTrans" presStyleCnt="0"/>
      <dgm:spPr/>
    </dgm:pt>
    <dgm:pt modelId="{BB3C35BA-C5F3-4C3C-BC35-1BEA8AA8C1E5}" type="pres">
      <dgm:prSet presAssocID="{F54DD016-78EA-4D00-9154-D6D7B83A728E}" presName="node" presStyleLbl="node1" presStyleIdx="10" presStyleCnt="15">
        <dgm:presLayoutVars>
          <dgm:bulletEnabled val="1"/>
        </dgm:presLayoutVars>
      </dgm:prSet>
      <dgm:spPr/>
    </dgm:pt>
    <dgm:pt modelId="{17274600-7A46-4E56-AE11-65B6C12ABC8A}" type="pres">
      <dgm:prSet presAssocID="{C568C8C5-73B6-4BFB-9382-CDBE08F538E3}" presName="sibTrans" presStyleCnt="0"/>
      <dgm:spPr/>
    </dgm:pt>
    <dgm:pt modelId="{EB5C7414-38D1-4A7E-BD6A-FAAEF8987097}" type="pres">
      <dgm:prSet presAssocID="{9BADAAD7-7F0F-4E7E-8662-07428D768C92}" presName="node" presStyleLbl="node1" presStyleIdx="11" presStyleCnt="15">
        <dgm:presLayoutVars>
          <dgm:bulletEnabled val="1"/>
        </dgm:presLayoutVars>
      </dgm:prSet>
      <dgm:spPr/>
    </dgm:pt>
    <dgm:pt modelId="{C47BE764-92AC-41E3-8BA5-812B14A4AEF7}" type="pres">
      <dgm:prSet presAssocID="{A5DF78FE-A05A-46DA-AAF4-B80E0CF9CD05}" presName="sibTrans" presStyleCnt="0"/>
      <dgm:spPr/>
    </dgm:pt>
    <dgm:pt modelId="{141386C6-98DC-4B9B-9568-A398A209EA01}" type="pres">
      <dgm:prSet presAssocID="{A77E2DB0-2596-4A95-9FD4-04A332F7ADE4}" presName="node" presStyleLbl="node1" presStyleIdx="12" presStyleCnt="15">
        <dgm:presLayoutVars>
          <dgm:bulletEnabled val="1"/>
        </dgm:presLayoutVars>
      </dgm:prSet>
      <dgm:spPr/>
    </dgm:pt>
    <dgm:pt modelId="{D98FBB5E-83E4-4E7E-A519-43EFA8D56FF7}" type="pres">
      <dgm:prSet presAssocID="{80255FFD-8860-424A-ACCE-CBAD5E5FDEAC}" presName="sibTrans" presStyleCnt="0"/>
      <dgm:spPr/>
    </dgm:pt>
    <dgm:pt modelId="{A57F428C-E277-4154-9B7D-A949815EEBC3}" type="pres">
      <dgm:prSet presAssocID="{DCDFF04B-525B-42C5-B127-D9964AE10714}" presName="node" presStyleLbl="node1" presStyleIdx="13" presStyleCnt="15">
        <dgm:presLayoutVars>
          <dgm:bulletEnabled val="1"/>
        </dgm:presLayoutVars>
      </dgm:prSet>
      <dgm:spPr/>
    </dgm:pt>
    <dgm:pt modelId="{89EBEC1E-1A4B-4076-835D-45E68A7A9686}" type="pres">
      <dgm:prSet presAssocID="{CB100CAE-284E-4705-8493-B07ACBB00174}" presName="sibTrans" presStyleCnt="0"/>
      <dgm:spPr/>
    </dgm:pt>
    <dgm:pt modelId="{2895E4D9-9E26-463A-B4D8-406A0306FB61}" type="pres">
      <dgm:prSet presAssocID="{9816E073-7DD9-4F0B-A006-91F773532F0C}" presName="node" presStyleLbl="node1" presStyleIdx="14" presStyleCnt="15">
        <dgm:presLayoutVars>
          <dgm:bulletEnabled val="1"/>
        </dgm:presLayoutVars>
      </dgm:prSet>
      <dgm:spPr/>
    </dgm:pt>
  </dgm:ptLst>
  <dgm:cxnLst>
    <dgm:cxn modelId="{9BEE0F05-8A2C-49A6-850F-B92465160237}" type="presOf" srcId="{7806021E-3B3E-4CA1-8ED8-A188028989D0}" destId="{843C7095-CCC3-4533-B796-F2BF5076F16F}" srcOrd="0" destOrd="0" presId="urn:microsoft.com/office/officeart/2005/8/layout/default#6"/>
    <dgm:cxn modelId="{AFFFC412-F15B-4647-B6CF-8B3021541011}" type="presOf" srcId="{DCDFF04B-525B-42C5-B127-D9964AE10714}" destId="{A57F428C-E277-4154-9B7D-A949815EEBC3}" srcOrd="0" destOrd="0" presId="urn:microsoft.com/office/officeart/2005/8/layout/default#6"/>
    <dgm:cxn modelId="{58061A1A-4149-4742-B8DF-5D45781A0436}" type="presOf" srcId="{9816E073-7DD9-4F0B-A006-91F773532F0C}" destId="{2895E4D9-9E26-463A-B4D8-406A0306FB61}" srcOrd="0" destOrd="0" presId="urn:microsoft.com/office/officeart/2005/8/layout/default#6"/>
    <dgm:cxn modelId="{F36A4D25-1710-410E-811C-C224FC7BDB77}" srcId="{F4F40EF2-76BC-42E0-B71F-C839C14A9A0F}" destId="{9BADAAD7-7F0F-4E7E-8662-07428D768C92}" srcOrd="11" destOrd="0" parTransId="{97BEB81A-66A7-4097-A682-9D5FCAEAD33C}" sibTransId="{A5DF78FE-A05A-46DA-AAF4-B80E0CF9CD05}"/>
    <dgm:cxn modelId="{0A068325-7051-4441-B78E-C43D36DA4FAA}" srcId="{F4F40EF2-76BC-42E0-B71F-C839C14A9A0F}" destId="{86319B44-046C-41D3-978A-9DC4F0403938}" srcOrd="5" destOrd="0" parTransId="{342928E5-8523-43F5-A899-32FF7E2DD2C8}" sibTransId="{8AD2D89E-4452-4808-BD19-76745019C7C8}"/>
    <dgm:cxn modelId="{76F9B12A-DDAE-44DD-90AC-AD6D560B64A5}" srcId="{F4F40EF2-76BC-42E0-B71F-C839C14A9A0F}" destId="{F2965D65-8980-43A8-92EC-A8F1E8030602}" srcOrd="1" destOrd="0" parTransId="{E0408AB8-BE57-4526-AFE8-AD259743CF0F}" sibTransId="{F9BB813D-D4F2-4C80-90EF-7BD05FC3C2C3}"/>
    <dgm:cxn modelId="{E1B5F62E-D4A4-4316-AEA2-17DE84043D35}" type="presOf" srcId="{F2965D65-8980-43A8-92EC-A8F1E8030602}" destId="{7E880B8A-A2A6-4826-B263-1B24B6324898}" srcOrd="0" destOrd="0" presId="urn:microsoft.com/office/officeart/2005/8/layout/default#6"/>
    <dgm:cxn modelId="{EDAE8A35-F7B4-446F-A270-1F16EF033E8C}" srcId="{F4F40EF2-76BC-42E0-B71F-C839C14A9A0F}" destId="{2783923B-00D0-42D2-ABC1-9105140333F2}" srcOrd="9" destOrd="0" parTransId="{ED1D787D-92A6-48BA-9CCC-FD65C22F2C16}" sibTransId="{AEE127BF-80C7-44E9-AAFE-C43EE5DBB533}"/>
    <dgm:cxn modelId="{B7302A46-0C90-4090-8DC2-FFE42F417A13}" type="presOf" srcId="{A77E2DB0-2596-4A95-9FD4-04A332F7ADE4}" destId="{141386C6-98DC-4B9B-9568-A398A209EA01}" srcOrd="0" destOrd="0" presId="urn:microsoft.com/office/officeart/2005/8/layout/default#6"/>
    <dgm:cxn modelId="{79A60F4A-C92F-4DB7-832F-4081D5655304}" type="presOf" srcId="{2783923B-00D0-42D2-ABC1-9105140333F2}" destId="{72BFDC63-51FA-4B96-AA50-E0F99C9D987C}" srcOrd="0" destOrd="0" presId="urn:microsoft.com/office/officeart/2005/8/layout/default#6"/>
    <dgm:cxn modelId="{8626896A-18EB-4151-8BD1-B584FC44BA51}" srcId="{F4F40EF2-76BC-42E0-B71F-C839C14A9A0F}" destId="{F54DD016-78EA-4D00-9154-D6D7B83A728E}" srcOrd="10" destOrd="0" parTransId="{1162C88E-E75C-4AE2-8F80-3F7A71DD3F4C}" sibTransId="{C568C8C5-73B6-4BFB-9382-CDBE08F538E3}"/>
    <dgm:cxn modelId="{10861D50-64C1-46BD-8759-0BE2193C17BE}" srcId="{F4F40EF2-76BC-42E0-B71F-C839C14A9A0F}" destId="{59E69AE0-6C89-4FFC-A16A-ED14FA513E09}" srcOrd="0" destOrd="0" parTransId="{491053DC-5EC9-4DB5-A8AF-A15A4784AC12}" sibTransId="{C578850F-953E-40D5-AAEE-F363BB74F098}"/>
    <dgm:cxn modelId="{2F08EE51-973C-4EE1-85BB-E593F03E86B7}" type="presOf" srcId="{86319B44-046C-41D3-978A-9DC4F0403938}" destId="{7864F585-871D-4C41-B53C-20955525D30E}" srcOrd="0" destOrd="0" presId="urn:microsoft.com/office/officeart/2005/8/layout/default#6"/>
    <dgm:cxn modelId="{281D857C-FE23-417D-A120-5EFCF61B5DF5}" srcId="{F4F40EF2-76BC-42E0-B71F-C839C14A9A0F}" destId="{359DBDA2-DCFD-4EB5-8B22-FEABE8270C1B}" srcOrd="2" destOrd="0" parTransId="{9AFF36EE-5A10-4AB5-91D4-128B33F4DC47}" sibTransId="{5A24526D-A82F-4812-A8B9-C92F741A1941}"/>
    <dgm:cxn modelId="{14A07F8C-F7A0-417C-8567-928B3C2B66A2}" srcId="{F4F40EF2-76BC-42E0-B71F-C839C14A9A0F}" destId="{62B040DD-92B0-4043-A200-5679CB26553B}" srcOrd="3" destOrd="0" parTransId="{ED636228-C731-4422-B763-377090947EC2}" sibTransId="{25C8BF12-0D28-4766-B7F4-B106AEBB32CB}"/>
    <dgm:cxn modelId="{570589A1-4AF4-4391-874B-92F57888B758}" type="presOf" srcId="{9C10FBBE-45CC-4EC9-8767-0CC49A7FDE0D}" destId="{ADC12AC7-0DC6-435E-BF8A-363EAE32A36A}" srcOrd="0" destOrd="0" presId="urn:microsoft.com/office/officeart/2005/8/layout/default#6"/>
    <dgm:cxn modelId="{34249BBC-09E4-433D-9226-698F8FF5C05E}" srcId="{F4F40EF2-76BC-42E0-B71F-C839C14A9A0F}" destId="{EFD0D60F-DD63-4E96-9F95-3D5CF4B6403D}" srcOrd="7" destOrd="0" parTransId="{8493E5E3-2430-4CC7-8344-0ADEC04C4723}" sibTransId="{CCEE76CB-35E6-434E-BC61-0502929EACF9}"/>
    <dgm:cxn modelId="{AD75D2BE-F06A-4440-BB6F-9EBA7C9F089C}" type="presOf" srcId="{359DBDA2-DCFD-4EB5-8B22-FEABE8270C1B}" destId="{C2889AAD-1122-4F04-AB61-ABEBF09F8B38}" srcOrd="0" destOrd="0" presId="urn:microsoft.com/office/officeart/2005/8/layout/default#6"/>
    <dgm:cxn modelId="{B30C72BF-B892-479C-A795-957D2715B808}" srcId="{F4F40EF2-76BC-42E0-B71F-C839C14A9A0F}" destId="{9C10FBBE-45CC-4EC9-8767-0CC49A7FDE0D}" srcOrd="4" destOrd="0" parTransId="{F8A97A47-EFAA-4A39-BD63-488DBE1DCC13}" sibTransId="{9BAA55FF-3594-4D22-92D4-B6955DB7D615}"/>
    <dgm:cxn modelId="{F2A3CCC7-B3DD-457D-91A2-77A42FC5C823}" srcId="{F4F40EF2-76BC-42E0-B71F-C839C14A9A0F}" destId="{9816E073-7DD9-4F0B-A006-91F773532F0C}" srcOrd="14" destOrd="0" parTransId="{952A86E9-D9E4-44EC-BCE6-DA4CC651C358}" sibTransId="{67208005-2E52-4F64-A226-D053CB733B9B}"/>
    <dgm:cxn modelId="{D22BCBCB-1019-41E0-8A9B-1581DD030F18}" type="presOf" srcId="{0CE765BC-3139-4061-9039-61B20ED32B82}" destId="{36DF6695-20D8-40BB-ACE4-86E20B3B642B}" srcOrd="0" destOrd="0" presId="urn:microsoft.com/office/officeart/2005/8/layout/default#6"/>
    <dgm:cxn modelId="{9EECD3CB-BDA9-4451-8E77-C98F81EA20A1}" type="presOf" srcId="{F4F40EF2-76BC-42E0-B71F-C839C14A9A0F}" destId="{AC051B03-58D8-4CC1-8EF1-879473C5B131}" srcOrd="0" destOrd="0" presId="urn:microsoft.com/office/officeart/2005/8/layout/default#6"/>
    <dgm:cxn modelId="{CF209CD0-E2F2-40A2-B9D2-9B38A974D9D2}" type="presOf" srcId="{62B040DD-92B0-4043-A200-5679CB26553B}" destId="{67140C30-DF41-4AC4-A770-E8D8DCC69DD6}" srcOrd="0" destOrd="0" presId="urn:microsoft.com/office/officeart/2005/8/layout/default#6"/>
    <dgm:cxn modelId="{8E5465DD-C915-4BA0-A8F6-C898DDEFD8F4}" type="presOf" srcId="{59E69AE0-6C89-4FFC-A16A-ED14FA513E09}" destId="{32AEF7D6-9121-40BB-ABF0-451F3094FE92}" srcOrd="0" destOrd="0" presId="urn:microsoft.com/office/officeart/2005/8/layout/default#6"/>
    <dgm:cxn modelId="{E7237CE5-2357-4BC4-912B-E6EE0BDE01A8}" srcId="{F4F40EF2-76BC-42E0-B71F-C839C14A9A0F}" destId="{DCDFF04B-525B-42C5-B127-D9964AE10714}" srcOrd="13" destOrd="0" parTransId="{2310D4BA-9B8E-4314-AA78-29EE0040F672}" sibTransId="{CB100CAE-284E-4705-8493-B07ACBB00174}"/>
    <dgm:cxn modelId="{5B81CEE7-95FC-4640-A5B9-8DF182250C50}" type="presOf" srcId="{EFD0D60F-DD63-4E96-9F95-3D5CF4B6403D}" destId="{2EDCE023-80A5-46D1-B895-0C8AD13BC3E5}" srcOrd="0" destOrd="0" presId="urn:microsoft.com/office/officeart/2005/8/layout/default#6"/>
    <dgm:cxn modelId="{49AC49E9-20DF-490F-885E-3B5CF2A2449E}" type="presOf" srcId="{9BADAAD7-7F0F-4E7E-8662-07428D768C92}" destId="{EB5C7414-38D1-4A7E-BD6A-FAAEF8987097}" srcOrd="0" destOrd="0" presId="urn:microsoft.com/office/officeart/2005/8/layout/default#6"/>
    <dgm:cxn modelId="{A6BDB6ED-DE3F-4096-98CF-01DCAD7043A8}" srcId="{F4F40EF2-76BC-42E0-B71F-C839C14A9A0F}" destId="{7806021E-3B3E-4CA1-8ED8-A188028989D0}" srcOrd="8" destOrd="0" parTransId="{CB7CB79E-5321-407C-A0B5-EF4E81109560}" sibTransId="{6588DAC5-4967-4173-BE2B-F19B386F7C7A}"/>
    <dgm:cxn modelId="{7858EAEE-FE96-4D9C-B884-F07F19277059}" srcId="{F4F40EF2-76BC-42E0-B71F-C839C14A9A0F}" destId="{0CE765BC-3139-4061-9039-61B20ED32B82}" srcOrd="6" destOrd="0" parTransId="{918183B6-8005-4182-8FD8-750E73012988}" sibTransId="{7F44BF42-97E9-43EE-8470-7199E9C1E8E2}"/>
    <dgm:cxn modelId="{057785EF-970F-4491-8539-4DEEB66C5BCC}" type="presOf" srcId="{F54DD016-78EA-4D00-9154-D6D7B83A728E}" destId="{BB3C35BA-C5F3-4C3C-BC35-1BEA8AA8C1E5}" srcOrd="0" destOrd="0" presId="urn:microsoft.com/office/officeart/2005/8/layout/default#6"/>
    <dgm:cxn modelId="{92E03FF2-5826-497E-AD3D-76B0D32F758D}" srcId="{F4F40EF2-76BC-42E0-B71F-C839C14A9A0F}" destId="{A77E2DB0-2596-4A95-9FD4-04A332F7ADE4}" srcOrd="12" destOrd="0" parTransId="{928EF61A-B619-41D6-894A-DD03CD53839C}" sibTransId="{80255FFD-8860-424A-ACCE-CBAD5E5FDEAC}"/>
    <dgm:cxn modelId="{7BA58852-16B2-4A42-B5E6-8C4B2B73544B}" type="presParOf" srcId="{AC051B03-58D8-4CC1-8EF1-879473C5B131}" destId="{32AEF7D6-9121-40BB-ABF0-451F3094FE92}" srcOrd="0" destOrd="0" presId="urn:microsoft.com/office/officeart/2005/8/layout/default#6"/>
    <dgm:cxn modelId="{F6C6E50B-CD51-483B-A97C-F6D29DE1AAB6}" type="presParOf" srcId="{AC051B03-58D8-4CC1-8EF1-879473C5B131}" destId="{89BBBB6B-110F-49B7-8A2A-55E8AE6650D2}" srcOrd="1" destOrd="0" presId="urn:microsoft.com/office/officeart/2005/8/layout/default#6"/>
    <dgm:cxn modelId="{8607091B-F546-46A1-8344-CEDEDFF1DC60}" type="presParOf" srcId="{AC051B03-58D8-4CC1-8EF1-879473C5B131}" destId="{7E880B8A-A2A6-4826-B263-1B24B6324898}" srcOrd="2" destOrd="0" presId="urn:microsoft.com/office/officeart/2005/8/layout/default#6"/>
    <dgm:cxn modelId="{67614175-7E5D-41D7-B6EC-C180A8FD365C}" type="presParOf" srcId="{AC051B03-58D8-4CC1-8EF1-879473C5B131}" destId="{F16BEE54-020C-475B-AFA8-CD516902B646}" srcOrd="3" destOrd="0" presId="urn:microsoft.com/office/officeart/2005/8/layout/default#6"/>
    <dgm:cxn modelId="{1A477084-99CB-48CC-8DA1-CC7879C8C216}" type="presParOf" srcId="{AC051B03-58D8-4CC1-8EF1-879473C5B131}" destId="{C2889AAD-1122-4F04-AB61-ABEBF09F8B38}" srcOrd="4" destOrd="0" presId="urn:microsoft.com/office/officeart/2005/8/layout/default#6"/>
    <dgm:cxn modelId="{F639FB40-36ED-4648-8D75-AEA54554DAF6}" type="presParOf" srcId="{AC051B03-58D8-4CC1-8EF1-879473C5B131}" destId="{1EDFFFA8-7E63-4263-BA72-E38BA6426DEE}" srcOrd="5" destOrd="0" presId="urn:microsoft.com/office/officeart/2005/8/layout/default#6"/>
    <dgm:cxn modelId="{446C2151-B25F-4621-8840-C56360DBB208}" type="presParOf" srcId="{AC051B03-58D8-4CC1-8EF1-879473C5B131}" destId="{67140C30-DF41-4AC4-A770-E8D8DCC69DD6}" srcOrd="6" destOrd="0" presId="urn:microsoft.com/office/officeart/2005/8/layout/default#6"/>
    <dgm:cxn modelId="{A263039F-426D-4986-AC6F-A5663890E64B}" type="presParOf" srcId="{AC051B03-58D8-4CC1-8EF1-879473C5B131}" destId="{279EEE8A-581F-4822-A84D-60ED677A5427}" srcOrd="7" destOrd="0" presId="urn:microsoft.com/office/officeart/2005/8/layout/default#6"/>
    <dgm:cxn modelId="{D461131D-737A-4C6C-8959-9C014393ED55}" type="presParOf" srcId="{AC051B03-58D8-4CC1-8EF1-879473C5B131}" destId="{ADC12AC7-0DC6-435E-BF8A-363EAE32A36A}" srcOrd="8" destOrd="0" presId="urn:microsoft.com/office/officeart/2005/8/layout/default#6"/>
    <dgm:cxn modelId="{5B9AF7F9-AEA7-4B75-9465-EDEDBE52FE8C}" type="presParOf" srcId="{AC051B03-58D8-4CC1-8EF1-879473C5B131}" destId="{A172366C-AAA1-4C29-94C6-A86C81D5AC14}" srcOrd="9" destOrd="0" presId="urn:microsoft.com/office/officeart/2005/8/layout/default#6"/>
    <dgm:cxn modelId="{EFE55A12-8B1E-4559-BC6C-4224ECD23DCE}" type="presParOf" srcId="{AC051B03-58D8-4CC1-8EF1-879473C5B131}" destId="{7864F585-871D-4C41-B53C-20955525D30E}" srcOrd="10" destOrd="0" presId="urn:microsoft.com/office/officeart/2005/8/layout/default#6"/>
    <dgm:cxn modelId="{9B8A2069-390A-4A12-833E-1E3CCEBAF021}" type="presParOf" srcId="{AC051B03-58D8-4CC1-8EF1-879473C5B131}" destId="{C341CF59-BB13-45A3-989A-11431F9EB778}" srcOrd="11" destOrd="0" presId="urn:microsoft.com/office/officeart/2005/8/layout/default#6"/>
    <dgm:cxn modelId="{B12AAB11-2792-438B-AD42-0194F9493848}" type="presParOf" srcId="{AC051B03-58D8-4CC1-8EF1-879473C5B131}" destId="{36DF6695-20D8-40BB-ACE4-86E20B3B642B}" srcOrd="12" destOrd="0" presId="urn:microsoft.com/office/officeart/2005/8/layout/default#6"/>
    <dgm:cxn modelId="{1A0179C3-DE5A-4210-8522-EEAA49A1D043}" type="presParOf" srcId="{AC051B03-58D8-4CC1-8EF1-879473C5B131}" destId="{7664E2C5-9F94-45F0-9741-94974917C2CF}" srcOrd="13" destOrd="0" presId="urn:microsoft.com/office/officeart/2005/8/layout/default#6"/>
    <dgm:cxn modelId="{3351E0F3-9CE8-445C-B421-467F897EDED6}" type="presParOf" srcId="{AC051B03-58D8-4CC1-8EF1-879473C5B131}" destId="{2EDCE023-80A5-46D1-B895-0C8AD13BC3E5}" srcOrd="14" destOrd="0" presId="urn:microsoft.com/office/officeart/2005/8/layout/default#6"/>
    <dgm:cxn modelId="{93F1A958-C057-43B7-9A02-EB55DC8C0F8F}" type="presParOf" srcId="{AC051B03-58D8-4CC1-8EF1-879473C5B131}" destId="{F17E1DF6-D8D7-4046-9C7B-174891D2A8F8}" srcOrd="15" destOrd="0" presId="urn:microsoft.com/office/officeart/2005/8/layout/default#6"/>
    <dgm:cxn modelId="{D3754D33-8617-476F-B0C6-9F3D262EE883}" type="presParOf" srcId="{AC051B03-58D8-4CC1-8EF1-879473C5B131}" destId="{843C7095-CCC3-4533-B796-F2BF5076F16F}" srcOrd="16" destOrd="0" presId="urn:microsoft.com/office/officeart/2005/8/layout/default#6"/>
    <dgm:cxn modelId="{26A525F8-02A4-4C15-9DF3-082AA4407685}" type="presParOf" srcId="{AC051B03-58D8-4CC1-8EF1-879473C5B131}" destId="{22A37343-1D8F-427D-9172-56F882718323}" srcOrd="17" destOrd="0" presId="urn:microsoft.com/office/officeart/2005/8/layout/default#6"/>
    <dgm:cxn modelId="{05200449-9430-4990-BB22-8DEB9B9F5E20}" type="presParOf" srcId="{AC051B03-58D8-4CC1-8EF1-879473C5B131}" destId="{72BFDC63-51FA-4B96-AA50-E0F99C9D987C}" srcOrd="18" destOrd="0" presId="urn:microsoft.com/office/officeart/2005/8/layout/default#6"/>
    <dgm:cxn modelId="{D1BEA7E5-8292-4E6A-889A-3207E557834A}" type="presParOf" srcId="{AC051B03-58D8-4CC1-8EF1-879473C5B131}" destId="{ACE29082-90C0-43DA-8FC0-358AA0EFCE8D}" srcOrd="19" destOrd="0" presId="urn:microsoft.com/office/officeart/2005/8/layout/default#6"/>
    <dgm:cxn modelId="{45D8F7C1-F116-46FD-9659-6E7C53B7B2AF}" type="presParOf" srcId="{AC051B03-58D8-4CC1-8EF1-879473C5B131}" destId="{BB3C35BA-C5F3-4C3C-BC35-1BEA8AA8C1E5}" srcOrd="20" destOrd="0" presId="urn:microsoft.com/office/officeart/2005/8/layout/default#6"/>
    <dgm:cxn modelId="{59C8DDB8-EB02-4348-9C4C-91C9F0A358A3}" type="presParOf" srcId="{AC051B03-58D8-4CC1-8EF1-879473C5B131}" destId="{17274600-7A46-4E56-AE11-65B6C12ABC8A}" srcOrd="21" destOrd="0" presId="urn:microsoft.com/office/officeart/2005/8/layout/default#6"/>
    <dgm:cxn modelId="{1A08091E-141C-4BF5-B051-FB30F2ABC184}" type="presParOf" srcId="{AC051B03-58D8-4CC1-8EF1-879473C5B131}" destId="{EB5C7414-38D1-4A7E-BD6A-FAAEF8987097}" srcOrd="22" destOrd="0" presId="urn:microsoft.com/office/officeart/2005/8/layout/default#6"/>
    <dgm:cxn modelId="{FBBF9779-CF07-448F-880C-82D6EDF1C92F}" type="presParOf" srcId="{AC051B03-58D8-4CC1-8EF1-879473C5B131}" destId="{C47BE764-92AC-41E3-8BA5-812B14A4AEF7}" srcOrd="23" destOrd="0" presId="urn:microsoft.com/office/officeart/2005/8/layout/default#6"/>
    <dgm:cxn modelId="{C771064F-A64E-4DD0-B35B-E9773A68CA87}" type="presParOf" srcId="{AC051B03-58D8-4CC1-8EF1-879473C5B131}" destId="{141386C6-98DC-4B9B-9568-A398A209EA01}" srcOrd="24" destOrd="0" presId="urn:microsoft.com/office/officeart/2005/8/layout/default#6"/>
    <dgm:cxn modelId="{17E0B97F-2F0D-411C-897B-A9D8208D7E88}" type="presParOf" srcId="{AC051B03-58D8-4CC1-8EF1-879473C5B131}" destId="{D98FBB5E-83E4-4E7E-A519-43EFA8D56FF7}" srcOrd="25" destOrd="0" presId="urn:microsoft.com/office/officeart/2005/8/layout/default#6"/>
    <dgm:cxn modelId="{3DFBF81E-9365-41A9-8370-9B0BD63238A6}" type="presParOf" srcId="{AC051B03-58D8-4CC1-8EF1-879473C5B131}" destId="{A57F428C-E277-4154-9B7D-A949815EEBC3}" srcOrd="26" destOrd="0" presId="urn:microsoft.com/office/officeart/2005/8/layout/default#6"/>
    <dgm:cxn modelId="{33F18A80-4AB6-4C01-9F1F-196760C99E8D}" type="presParOf" srcId="{AC051B03-58D8-4CC1-8EF1-879473C5B131}" destId="{89EBEC1E-1A4B-4076-835D-45E68A7A9686}" srcOrd="27" destOrd="0" presId="urn:microsoft.com/office/officeart/2005/8/layout/default#6"/>
    <dgm:cxn modelId="{2C2E47D9-1744-4075-AE3A-A7B61155B610}" type="presParOf" srcId="{AC051B03-58D8-4CC1-8EF1-879473C5B131}" destId="{2895E4D9-9E26-463A-B4D8-406A0306FB61}" srcOrd="28" destOrd="0" presId="urn:microsoft.com/office/officeart/2005/8/layout/defaul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8061B29-704D-404E-8879-8E59E2A03870}"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5DB2BD1-C296-4BA3-AC84-D826DFB98BA0}">
      <dgm:prSet/>
      <dgm:spPr/>
      <dgm:t>
        <a:bodyPr/>
        <a:lstStyle/>
        <a:p>
          <a:r>
            <a:rPr lang="en-GB" dirty="0"/>
            <a:t>Magic if </a:t>
          </a:r>
          <a:endParaRPr lang="en-US" dirty="0"/>
        </a:p>
      </dgm:t>
    </dgm:pt>
    <dgm:pt modelId="{BDE6C37B-0D10-4489-99BF-D1936B8EB17E}" type="parTrans" cxnId="{5D7C62A1-405B-4302-839F-A620B6D81A1F}">
      <dgm:prSet/>
      <dgm:spPr/>
      <dgm:t>
        <a:bodyPr/>
        <a:lstStyle/>
        <a:p>
          <a:endParaRPr lang="en-US"/>
        </a:p>
      </dgm:t>
    </dgm:pt>
    <dgm:pt modelId="{912E7DAE-3989-4960-A840-DC8362A850D2}" type="sibTrans" cxnId="{5D7C62A1-405B-4302-839F-A620B6D81A1F}">
      <dgm:prSet/>
      <dgm:spPr/>
      <dgm:t>
        <a:bodyPr/>
        <a:lstStyle/>
        <a:p>
          <a:endParaRPr lang="en-US"/>
        </a:p>
      </dgm:t>
    </dgm:pt>
    <dgm:pt modelId="{361B1FF7-E2F4-41B2-9C95-254EA2BCE43B}">
      <dgm:prSet/>
      <dgm:spPr/>
      <dgm:t>
        <a:bodyPr/>
        <a:lstStyle/>
        <a:p>
          <a:r>
            <a:rPr lang="en-GB" dirty="0"/>
            <a:t>Emotion Memory</a:t>
          </a:r>
          <a:endParaRPr lang="en-US" dirty="0"/>
        </a:p>
      </dgm:t>
    </dgm:pt>
    <dgm:pt modelId="{AC17FC4F-90A1-42AB-91B2-B4D522A5E9DA}" type="parTrans" cxnId="{3910CC6C-FEEC-4953-880D-509BF0928061}">
      <dgm:prSet/>
      <dgm:spPr/>
      <dgm:t>
        <a:bodyPr/>
        <a:lstStyle/>
        <a:p>
          <a:endParaRPr lang="en-US"/>
        </a:p>
      </dgm:t>
    </dgm:pt>
    <dgm:pt modelId="{7BE4D638-2E06-48CC-B607-735F19EB7A86}" type="sibTrans" cxnId="{3910CC6C-FEEC-4953-880D-509BF0928061}">
      <dgm:prSet/>
      <dgm:spPr/>
      <dgm:t>
        <a:bodyPr/>
        <a:lstStyle/>
        <a:p>
          <a:endParaRPr lang="en-US"/>
        </a:p>
      </dgm:t>
    </dgm:pt>
    <dgm:pt modelId="{3E594861-83E5-4CDD-A71D-45668223FFC5}">
      <dgm:prSet/>
      <dgm:spPr/>
      <dgm:t>
        <a:bodyPr/>
        <a:lstStyle/>
        <a:p>
          <a:r>
            <a:rPr lang="en-GB" dirty="0"/>
            <a:t>Given Circumstances</a:t>
          </a:r>
          <a:endParaRPr lang="en-US" dirty="0"/>
        </a:p>
      </dgm:t>
    </dgm:pt>
    <dgm:pt modelId="{E4FF4D46-9914-4B05-972E-FCFC6D38B6BC}" type="parTrans" cxnId="{531648B5-3C73-40CB-85A4-794EA8824B27}">
      <dgm:prSet/>
      <dgm:spPr/>
      <dgm:t>
        <a:bodyPr/>
        <a:lstStyle/>
        <a:p>
          <a:endParaRPr lang="en-US"/>
        </a:p>
      </dgm:t>
    </dgm:pt>
    <dgm:pt modelId="{C0C25642-1A77-4735-80D8-816A1EC70B40}" type="sibTrans" cxnId="{531648B5-3C73-40CB-85A4-794EA8824B27}">
      <dgm:prSet/>
      <dgm:spPr/>
      <dgm:t>
        <a:bodyPr/>
        <a:lstStyle/>
        <a:p>
          <a:endParaRPr lang="en-US"/>
        </a:p>
      </dgm:t>
    </dgm:pt>
    <dgm:pt modelId="{34F43896-80A3-4100-B275-C4170387EE84}">
      <dgm:prSet/>
      <dgm:spPr/>
      <dgm:t>
        <a:bodyPr/>
        <a:lstStyle/>
        <a:p>
          <a:r>
            <a:rPr lang="en-GB" dirty="0"/>
            <a:t>Units /objectives/super-objective/Obstacles</a:t>
          </a:r>
          <a:endParaRPr lang="en-US" dirty="0"/>
        </a:p>
      </dgm:t>
    </dgm:pt>
    <dgm:pt modelId="{3CC0110D-A4A2-4A36-AB2E-B4AABF6268EE}" type="parTrans" cxnId="{6078BED3-1562-406C-84B2-6B6EEA2F9EBA}">
      <dgm:prSet/>
      <dgm:spPr/>
      <dgm:t>
        <a:bodyPr/>
        <a:lstStyle/>
        <a:p>
          <a:endParaRPr lang="en-US"/>
        </a:p>
      </dgm:t>
    </dgm:pt>
    <dgm:pt modelId="{3E5C54F6-D6E3-4D6B-807A-16BC1EA8D67D}" type="sibTrans" cxnId="{6078BED3-1562-406C-84B2-6B6EEA2F9EBA}">
      <dgm:prSet/>
      <dgm:spPr/>
      <dgm:t>
        <a:bodyPr/>
        <a:lstStyle/>
        <a:p>
          <a:endParaRPr lang="en-US"/>
        </a:p>
      </dgm:t>
    </dgm:pt>
    <dgm:pt modelId="{85F26EDF-7A7E-4D00-BA7F-30D0AD9150B5}" type="pres">
      <dgm:prSet presAssocID="{C8061B29-704D-404E-8879-8E59E2A03870}" presName="root" presStyleCnt="0">
        <dgm:presLayoutVars>
          <dgm:dir/>
          <dgm:resizeHandles val="exact"/>
        </dgm:presLayoutVars>
      </dgm:prSet>
      <dgm:spPr/>
    </dgm:pt>
    <dgm:pt modelId="{E9A5F08D-6AB2-486B-9524-474CF68EBAF6}" type="pres">
      <dgm:prSet presAssocID="{25DB2BD1-C296-4BA3-AC84-D826DFB98BA0}" presName="compNode" presStyleCnt="0"/>
      <dgm:spPr/>
    </dgm:pt>
    <dgm:pt modelId="{4C413EB0-D3C3-461B-856A-627088146E3F}" type="pres">
      <dgm:prSet presAssocID="{25DB2BD1-C296-4BA3-AC84-D826DFB98BA0}" presName="bgRect" presStyleLbl="bgShp" presStyleIdx="0" presStyleCnt="4"/>
      <dgm:spPr/>
    </dgm:pt>
    <dgm:pt modelId="{C84B0E23-0B6D-4FB7-9FFC-B4BCDF2A2325}" type="pres">
      <dgm:prSet presAssocID="{25DB2BD1-C296-4BA3-AC84-D826DFB98BA0}"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ightbulb"/>
        </a:ext>
      </dgm:extLst>
    </dgm:pt>
    <dgm:pt modelId="{8C1F531E-2F01-43B8-95CA-BD3D811B5069}" type="pres">
      <dgm:prSet presAssocID="{25DB2BD1-C296-4BA3-AC84-D826DFB98BA0}" presName="spaceRect" presStyleCnt="0"/>
      <dgm:spPr/>
    </dgm:pt>
    <dgm:pt modelId="{1CC91624-41A5-4813-99D4-D4F1231E7FFE}" type="pres">
      <dgm:prSet presAssocID="{25DB2BD1-C296-4BA3-AC84-D826DFB98BA0}" presName="parTx" presStyleLbl="revTx" presStyleIdx="0" presStyleCnt="4">
        <dgm:presLayoutVars>
          <dgm:chMax val="0"/>
          <dgm:chPref val="0"/>
        </dgm:presLayoutVars>
      </dgm:prSet>
      <dgm:spPr/>
    </dgm:pt>
    <dgm:pt modelId="{A49A7B52-837F-4DD4-BADE-C23333785815}" type="pres">
      <dgm:prSet presAssocID="{912E7DAE-3989-4960-A840-DC8362A850D2}" presName="sibTrans" presStyleCnt="0"/>
      <dgm:spPr/>
    </dgm:pt>
    <dgm:pt modelId="{503AE135-D45B-44D1-924C-10DD6E4887EC}" type="pres">
      <dgm:prSet presAssocID="{361B1FF7-E2F4-41B2-9C95-254EA2BCE43B}" presName="compNode" presStyleCnt="0"/>
      <dgm:spPr/>
    </dgm:pt>
    <dgm:pt modelId="{3601691C-AA12-4871-938B-59EB7D41DEDE}" type="pres">
      <dgm:prSet presAssocID="{361B1FF7-E2F4-41B2-9C95-254EA2BCE43B}" presName="bgRect" presStyleLbl="bgShp" presStyleIdx="1" presStyleCnt="4"/>
      <dgm:spPr/>
    </dgm:pt>
    <dgm:pt modelId="{C52812B1-C1CD-4AAE-A800-4351FF068F9A}" type="pres">
      <dgm:prSet presAssocID="{361B1FF7-E2F4-41B2-9C95-254EA2BCE43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miling Face with No Fill"/>
        </a:ext>
      </dgm:extLst>
    </dgm:pt>
    <dgm:pt modelId="{29EE9C56-0B2E-4A94-BB9E-FF8E9A2548AA}" type="pres">
      <dgm:prSet presAssocID="{361B1FF7-E2F4-41B2-9C95-254EA2BCE43B}" presName="spaceRect" presStyleCnt="0"/>
      <dgm:spPr/>
    </dgm:pt>
    <dgm:pt modelId="{7D7F447B-D349-4FA7-BBF6-8B5DE639A87E}" type="pres">
      <dgm:prSet presAssocID="{361B1FF7-E2F4-41B2-9C95-254EA2BCE43B}" presName="parTx" presStyleLbl="revTx" presStyleIdx="1" presStyleCnt="4">
        <dgm:presLayoutVars>
          <dgm:chMax val="0"/>
          <dgm:chPref val="0"/>
        </dgm:presLayoutVars>
      </dgm:prSet>
      <dgm:spPr/>
    </dgm:pt>
    <dgm:pt modelId="{63BF3A66-DF7D-4741-AB8C-596447DC8ED7}" type="pres">
      <dgm:prSet presAssocID="{7BE4D638-2E06-48CC-B607-735F19EB7A86}" presName="sibTrans" presStyleCnt="0"/>
      <dgm:spPr/>
    </dgm:pt>
    <dgm:pt modelId="{1FA8F118-C7E3-4487-8150-D71B619DB84F}" type="pres">
      <dgm:prSet presAssocID="{3E594861-83E5-4CDD-A71D-45668223FFC5}" presName="compNode" presStyleCnt="0"/>
      <dgm:spPr/>
    </dgm:pt>
    <dgm:pt modelId="{83560CAC-AEE7-4862-8E41-4D4428583AF2}" type="pres">
      <dgm:prSet presAssocID="{3E594861-83E5-4CDD-A71D-45668223FFC5}" presName="bgRect" presStyleLbl="bgShp" presStyleIdx="2" presStyleCnt="4"/>
      <dgm:spPr/>
    </dgm:pt>
    <dgm:pt modelId="{8222B94E-C1EC-4276-A8C2-AE4BA913DA71}" type="pres">
      <dgm:prSet presAssocID="{3E594861-83E5-4CDD-A71D-45668223FFC5}"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B6482DEC-75CD-4C9A-BB1B-AB6C5923A151}" type="pres">
      <dgm:prSet presAssocID="{3E594861-83E5-4CDD-A71D-45668223FFC5}" presName="spaceRect" presStyleCnt="0"/>
      <dgm:spPr/>
    </dgm:pt>
    <dgm:pt modelId="{643B779F-4331-43B5-8E4C-4CE00EB2FD0C}" type="pres">
      <dgm:prSet presAssocID="{3E594861-83E5-4CDD-A71D-45668223FFC5}" presName="parTx" presStyleLbl="revTx" presStyleIdx="2" presStyleCnt="4">
        <dgm:presLayoutVars>
          <dgm:chMax val="0"/>
          <dgm:chPref val="0"/>
        </dgm:presLayoutVars>
      </dgm:prSet>
      <dgm:spPr/>
    </dgm:pt>
    <dgm:pt modelId="{74DEDE07-D5F7-4F55-8BA7-2C03B7609355}" type="pres">
      <dgm:prSet presAssocID="{C0C25642-1A77-4735-80D8-816A1EC70B40}" presName="sibTrans" presStyleCnt="0"/>
      <dgm:spPr/>
    </dgm:pt>
    <dgm:pt modelId="{9847B338-9315-4A2A-B566-5085969A38D3}" type="pres">
      <dgm:prSet presAssocID="{34F43896-80A3-4100-B275-C4170387EE84}" presName="compNode" presStyleCnt="0"/>
      <dgm:spPr/>
    </dgm:pt>
    <dgm:pt modelId="{2A88DDDF-F07E-47EF-B749-B71FE175E838}" type="pres">
      <dgm:prSet presAssocID="{34F43896-80A3-4100-B275-C4170387EE84}" presName="bgRect" presStyleLbl="bgShp" presStyleIdx="3" presStyleCnt="4"/>
      <dgm:spPr/>
    </dgm:pt>
    <dgm:pt modelId="{178F373D-E69F-4EE8-9BA2-5913545CDBE6}" type="pres">
      <dgm:prSet presAssocID="{34F43896-80A3-4100-B275-C4170387EE84}"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Astronaut"/>
        </a:ext>
      </dgm:extLst>
    </dgm:pt>
    <dgm:pt modelId="{49700C6F-1B91-4A22-949A-951DDA1727FF}" type="pres">
      <dgm:prSet presAssocID="{34F43896-80A3-4100-B275-C4170387EE84}" presName="spaceRect" presStyleCnt="0"/>
      <dgm:spPr/>
    </dgm:pt>
    <dgm:pt modelId="{5191A087-BA7A-4F17-873C-42FE4C4618F3}" type="pres">
      <dgm:prSet presAssocID="{34F43896-80A3-4100-B275-C4170387EE84}" presName="parTx" presStyleLbl="revTx" presStyleIdx="3" presStyleCnt="4">
        <dgm:presLayoutVars>
          <dgm:chMax val="0"/>
          <dgm:chPref val="0"/>
        </dgm:presLayoutVars>
      </dgm:prSet>
      <dgm:spPr/>
    </dgm:pt>
  </dgm:ptLst>
  <dgm:cxnLst>
    <dgm:cxn modelId="{1393FA14-1CD2-4C24-A2DA-63B4988CA1E1}" type="presOf" srcId="{3E594861-83E5-4CDD-A71D-45668223FFC5}" destId="{643B779F-4331-43B5-8E4C-4CE00EB2FD0C}" srcOrd="0" destOrd="0" presId="urn:microsoft.com/office/officeart/2018/2/layout/IconVerticalSolidList"/>
    <dgm:cxn modelId="{F763B862-FDE3-4D26-80F7-86B1EF8C01FF}" type="presOf" srcId="{C8061B29-704D-404E-8879-8E59E2A03870}" destId="{85F26EDF-7A7E-4D00-BA7F-30D0AD9150B5}" srcOrd="0" destOrd="0" presId="urn:microsoft.com/office/officeart/2018/2/layout/IconVerticalSolidList"/>
    <dgm:cxn modelId="{3910CC6C-FEEC-4953-880D-509BF0928061}" srcId="{C8061B29-704D-404E-8879-8E59E2A03870}" destId="{361B1FF7-E2F4-41B2-9C95-254EA2BCE43B}" srcOrd="1" destOrd="0" parTransId="{AC17FC4F-90A1-42AB-91B2-B4D522A5E9DA}" sibTransId="{7BE4D638-2E06-48CC-B607-735F19EB7A86}"/>
    <dgm:cxn modelId="{5D7C62A1-405B-4302-839F-A620B6D81A1F}" srcId="{C8061B29-704D-404E-8879-8E59E2A03870}" destId="{25DB2BD1-C296-4BA3-AC84-D826DFB98BA0}" srcOrd="0" destOrd="0" parTransId="{BDE6C37B-0D10-4489-99BF-D1936B8EB17E}" sibTransId="{912E7DAE-3989-4960-A840-DC8362A850D2}"/>
    <dgm:cxn modelId="{80CEE8A5-01F4-4D33-8242-CBC421AA05A9}" type="presOf" srcId="{25DB2BD1-C296-4BA3-AC84-D826DFB98BA0}" destId="{1CC91624-41A5-4813-99D4-D4F1231E7FFE}" srcOrd="0" destOrd="0" presId="urn:microsoft.com/office/officeart/2018/2/layout/IconVerticalSolidList"/>
    <dgm:cxn modelId="{2C94D9A6-88D0-4692-A4E1-41432916FCD2}" type="presOf" srcId="{34F43896-80A3-4100-B275-C4170387EE84}" destId="{5191A087-BA7A-4F17-873C-42FE4C4618F3}" srcOrd="0" destOrd="0" presId="urn:microsoft.com/office/officeart/2018/2/layout/IconVerticalSolidList"/>
    <dgm:cxn modelId="{531648B5-3C73-40CB-85A4-794EA8824B27}" srcId="{C8061B29-704D-404E-8879-8E59E2A03870}" destId="{3E594861-83E5-4CDD-A71D-45668223FFC5}" srcOrd="2" destOrd="0" parTransId="{E4FF4D46-9914-4B05-972E-FCFC6D38B6BC}" sibTransId="{C0C25642-1A77-4735-80D8-816A1EC70B40}"/>
    <dgm:cxn modelId="{FA114CCF-E47B-4B6F-A4CA-CD976494D713}" type="presOf" srcId="{361B1FF7-E2F4-41B2-9C95-254EA2BCE43B}" destId="{7D7F447B-D349-4FA7-BBF6-8B5DE639A87E}" srcOrd="0" destOrd="0" presId="urn:microsoft.com/office/officeart/2018/2/layout/IconVerticalSolidList"/>
    <dgm:cxn modelId="{6078BED3-1562-406C-84B2-6B6EEA2F9EBA}" srcId="{C8061B29-704D-404E-8879-8E59E2A03870}" destId="{34F43896-80A3-4100-B275-C4170387EE84}" srcOrd="3" destOrd="0" parTransId="{3CC0110D-A4A2-4A36-AB2E-B4AABF6268EE}" sibTransId="{3E5C54F6-D6E3-4D6B-807A-16BC1EA8D67D}"/>
    <dgm:cxn modelId="{B643C14E-40BD-4A95-B97A-8304751B1D3C}" type="presParOf" srcId="{85F26EDF-7A7E-4D00-BA7F-30D0AD9150B5}" destId="{E9A5F08D-6AB2-486B-9524-474CF68EBAF6}" srcOrd="0" destOrd="0" presId="urn:microsoft.com/office/officeart/2018/2/layout/IconVerticalSolidList"/>
    <dgm:cxn modelId="{12ED7364-C019-4D45-AB13-FD0AED3A5512}" type="presParOf" srcId="{E9A5F08D-6AB2-486B-9524-474CF68EBAF6}" destId="{4C413EB0-D3C3-461B-856A-627088146E3F}" srcOrd="0" destOrd="0" presId="urn:microsoft.com/office/officeart/2018/2/layout/IconVerticalSolidList"/>
    <dgm:cxn modelId="{BA70DA77-7D02-4158-A320-C2E9361FF279}" type="presParOf" srcId="{E9A5F08D-6AB2-486B-9524-474CF68EBAF6}" destId="{C84B0E23-0B6D-4FB7-9FFC-B4BCDF2A2325}" srcOrd="1" destOrd="0" presId="urn:microsoft.com/office/officeart/2018/2/layout/IconVerticalSolidList"/>
    <dgm:cxn modelId="{2DAE0BED-EE2E-4783-A288-55CB75040EEC}" type="presParOf" srcId="{E9A5F08D-6AB2-486B-9524-474CF68EBAF6}" destId="{8C1F531E-2F01-43B8-95CA-BD3D811B5069}" srcOrd="2" destOrd="0" presId="urn:microsoft.com/office/officeart/2018/2/layout/IconVerticalSolidList"/>
    <dgm:cxn modelId="{F144BBD9-8CBB-48E1-B170-4AD0FE69C31C}" type="presParOf" srcId="{E9A5F08D-6AB2-486B-9524-474CF68EBAF6}" destId="{1CC91624-41A5-4813-99D4-D4F1231E7FFE}" srcOrd="3" destOrd="0" presId="urn:microsoft.com/office/officeart/2018/2/layout/IconVerticalSolidList"/>
    <dgm:cxn modelId="{CBF26CBF-C0AC-402F-A8AB-5F4C2FD4C7D3}" type="presParOf" srcId="{85F26EDF-7A7E-4D00-BA7F-30D0AD9150B5}" destId="{A49A7B52-837F-4DD4-BADE-C23333785815}" srcOrd="1" destOrd="0" presId="urn:microsoft.com/office/officeart/2018/2/layout/IconVerticalSolidList"/>
    <dgm:cxn modelId="{6E5607D9-9039-4886-8357-611B2091CE4F}" type="presParOf" srcId="{85F26EDF-7A7E-4D00-BA7F-30D0AD9150B5}" destId="{503AE135-D45B-44D1-924C-10DD6E4887EC}" srcOrd="2" destOrd="0" presId="urn:microsoft.com/office/officeart/2018/2/layout/IconVerticalSolidList"/>
    <dgm:cxn modelId="{18942211-FD5A-4861-929A-B641B7ADD6CF}" type="presParOf" srcId="{503AE135-D45B-44D1-924C-10DD6E4887EC}" destId="{3601691C-AA12-4871-938B-59EB7D41DEDE}" srcOrd="0" destOrd="0" presId="urn:microsoft.com/office/officeart/2018/2/layout/IconVerticalSolidList"/>
    <dgm:cxn modelId="{9FAB607E-5ADF-467C-84B0-8F7D5BACF9E1}" type="presParOf" srcId="{503AE135-D45B-44D1-924C-10DD6E4887EC}" destId="{C52812B1-C1CD-4AAE-A800-4351FF068F9A}" srcOrd="1" destOrd="0" presId="urn:microsoft.com/office/officeart/2018/2/layout/IconVerticalSolidList"/>
    <dgm:cxn modelId="{5E01CF7E-7C18-4B2D-BAB1-FF544A1DBA44}" type="presParOf" srcId="{503AE135-D45B-44D1-924C-10DD6E4887EC}" destId="{29EE9C56-0B2E-4A94-BB9E-FF8E9A2548AA}" srcOrd="2" destOrd="0" presId="urn:microsoft.com/office/officeart/2018/2/layout/IconVerticalSolidList"/>
    <dgm:cxn modelId="{66B01A71-97BC-4132-BA5B-2EB2C873A01D}" type="presParOf" srcId="{503AE135-D45B-44D1-924C-10DD6E4887EC}" destId="{7D7F447B-D349-4FA7-BBF6-8B5DE639A87E}" srcOrd="3" destOrd="0" presId="urn:microsoft.com/office/officeart/2018/2/layout/IconVerticalSolidList"/>
    <dgm:cxn modelId="{BF08504D-FA24-4770-A055-3EB1FE2D3645}" type="presParOf" srcId="{85F26EDF-7A7E-4D00-BA7F-30D0AD9150B5}" destId="{63BF3A66-DF7D-4741-AB8C-596447DC8ED7}" srcOrd="3" destOrd="0" presId="urn:microsoft.com/office/officeart/2018/2/layout/IconVerticalSolidList"/>
    <dgm:cxn modelId="{C2EE4835-52C0-4520-8B79-15254E89EF6F}" type="presParOf" srcId="{85F26EDF-7A7E-4D00-BA7F-30D0AD9150B5}" destId="{1FA8F118-C7E3-4487-8150-D71B619DB84F}" srcOrd="4" destOrd="0" presId="urn:microsoft.com/office/officeart/2018/2/layout/IconVerticalSolidList"/>
    <dgm:cxn modelId="{50F5F9BE-2A26-4271-B695-567FD65FD074}" type="presParOf" srcId="{1FA8F118-C7E3-4487-8150-D71B619DB84F}" destId="{83560CAC-AEE7-4862-8E41-4D4428583AF2}" srcOrd="0" destOrd="0" presId="urn:microsoft.com/office/officeart/2018/2/layout/IconVerticalSolidList"/>
    <dgm:cxn modelId="{D4B4A580-41C8-4872-8AB9-821256329881}" type="presParOf" srcId="{1FA8F118-C7E3-4487-8150-D71B619DB84F}" destId="{8222B94E-C1EC-4276-A8C2-AE4BA913DA71}" srcOrd="1" destOrd="0" presId="urn:microsoft.com/office/officeart/2018/2/layout/IconVerticalSolidList"/>
    <dgm:cxn modelId="{F7FEED39-9728-4E4B-A6D2-41316CD570DE}" type="presParOf" srcId="{1FA8F118-C7E3-4487-8150-D71B619DB84F}" destId="{B6482DEC-75CD-4C9A-BB1B-AB6C5923A151}" srcOrd="2" destOrd="0" presId="urn:microsoft.com/office/officeart/2018/2/layout/IconVerticalSolidList"/>
    <dgm:cxn modelId="{F82EAA41-C7A5-487A-9EE2-3E9E729A8A47}" type="presParOf" srcId="{1FA8F118-C7E3-4487-8150-D71B619DB84F}" destId="{643B779F-4331-43B5-8E4C-4CE00EB2FD0C}" srcOrd="3" destOrd="0" presId="urn:microsoft.com/office/officeart/2018/2/layout/IconVerticalSolidList"/>
    <dgm:cxn modelId="{5DE02229-9F2D-4ADF-9B2C-BB52F82A7112}" type="presParOf" srcId="{85F26EDF-7A7E-4D00-BA7F-30D0AD9150B5}" destId="{74DEDE07-D5F7-4F55-8BA7-2C03B7609355}" srcOrd="5" destOrd="0" presId="urn:microsoft.com/office/officeart/2018/2/layout/IconVerticalSolidList"/>
    <dgm:cxn modelId="{66E7AD89-6E4F-49E2-B108-E6AEA5CE05B3}" type="presParOf" srcId="{85F26EDF-7A7E-4D00-BA7F-30D0AD9150B5}" destId="{9847B338-9315-4A2A-B566-5085969A38D3}" srcOrd="6" destOrd="0" presId="urn:microsoft.com/office/officeart/2018/2/layout/IconVerticalSolidList"/>
    <dgm:cxn modelId="{C909A3D4-CA74-48CC-9FC7-44D949FB2702}" type="presParOf" srcId="{9847B338-9315-4A2A-B566-5085969A38D3}" destId="{2A88DDDF-F07E-47EF-B749-B71FE175E838}" srcOrd="0" destOrd="0" presId="urn:microsoft.com/office/officeart/2018/2/layout/IconVerticalSolidList"/>
    <dgm:cxn modelId="{3DD04ED4-8C96-44EC-9956-7EC5C945D87E}" type="presParOf" srcId="{9847B338-9315-4A2A-B566-5085969A38D3}" destId="{178F373D-E69F-4EE8-9BA2-5913545CDBE6}" srcOrd="1" destOrd="0" presId="urn:microsoft.com/office/officeart/2018/2/layout/IconVerticalSolidList"/>
    <dgm:cxn modelId="{E5763745-7BDC-493A-A625-2FF0AE4B11B9}" type="presParOf" srcId="{9847B338-9315-4A2A-B566-5085969A38D3}" destId="{49700C6F-1B91-4A22-949A-951DDA1727FF}" srcOrd="2" destOrd="0" presId="urn:microsoft.com/office/officeart/2018/2/layout/IconVerticalSolidList"/>
    <dgm:cxn modelId="{9335F283-A3FD-475B-B0CB-8B18E8043D23}" type="presParOf" srcId="{9847B338-9315-4A2A-B566-5085969A38D3}" destId="{5191A087-BA7A-4F17-873C-42FE4C4618F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039FADA-E93F-4D4A-B7B8-DB05CE7F510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D369957F-15D0-4C00-BD97-22C6F9BE77AA}">
      <dgm:prSet/>
      <dgm:spPr/>
      <dgm:t>
        <a:bodyPr/>
        <a:lstStyle/>
        <a:p>
          <a:r>
            <a:rPr lang="en-GB" dirty="0"/>
            <a:t>The ‘magic if’ is imagination; for example, ‘If this piece of paper is a baby bunny rabbit then why is it here? Does it have siblings? Where are its parents?</a:t>
          </a:r>
          <a:endParaRPr lang="en-US" dirty="0"/>
        </a:p>
      </dgm:t>
    </dgm:pt>
    <dgm:pt modelId="{0FDB13D6-98F3-4726-8537-9792D1C42B5E}" type="parTrans" cxnId="{0230EC4E-BA05-4E37-B2F3-0583A621EE4B}">
      <dgm:prSet/>
      <dgm:spPr/>
      <dgm:t>
        <a:bodyPr/>
        <a:lstStyle/>
        <a:p>
          <a:endParaRPr lang="en-US"/>
        </a:p>
      </dgm:t>
    </dgm:pt>
    <dgm:pt modelId="{EE305DF8-4854-4F3A-AE5A-2A327BEEE12F}" type="sibTrans" cxnId="{0230EC4E-BA05-4E37-B2F3-0583A621EE4B}">
      <dgm:prSet/>
      <dgm:spPr/>
      <dgm:t>
        <a:bodyPr/>
        <a:lstStyle/>
        <a:p>
          <a:endParaRPr lang="en-US"/>
        </a:p>
      </dgm:t>
    </dgm:pt>
    <dgm:pt modelId="{30C4C7C2-3228-4853-BE2B-B5F961A0AD6F}">
      <dgm:prSet/>
      <dgm:spPr/>
      <dgm:t>
        <a:bodyPr/>
        <a:lstStyle/>
        <a:p>
          <a:r>
            <a:rPr lang="en-GB" dirty="0"/>
            <a:t>The magic if encourages the mind to ask questions which will in turn give you the belief you need to provide more detail, build on ‘given circumstances’. </a:t>
          </a:r>
          <a:endParaRPr lang="en-US" dirty="0"/>
        </a:p>
      </dgm:t>
    </dgm:pt>
    <dgm:pt modelId="{E446D5B3-C25D-4D79-BF40-D4DEFDB262F0}" type="parTrans" cxnId="{E37BD467-2184-4EEF-8726-9A510E2E5E6E}">
      <dgm:prSet/>
      <dgm:spPr/>
      <dgm:t>
        <a:bodyPr/>
        <a:lstStyle/>
        <a:p>
          <a:endParaRPr lang="en-US"/>
        </a:p>
      </dgm:t>
    </dgm:pt>
    <dgm:pt modelId="{5AC79853-41EC-4C4E-8A93-F6A0A4A59B42}" type="sibTrans" cxnId="{E37BD467-2184-4EEF-8726-9A510E2E5E6E}">
      <dgm:prSet/>
      <dgm:spPr/>
      <dgm:t>
        <a:bodyPr/>
        <a:lstStyle/>
        <a:p>
          <a:endParaRPr lang="en-US"/>
        </a:p>
      </dgm:t>
    </dgm:pt>
    <dgm:pt modelId="{4581419A-8866-4784-B602-4347D70B49AC}">
      <dgm:prSet/>
      <dgm:spPr/>
      <dgm:t>
        <a:bodyPr/>
        <a:lstStyle/>
        <a:p>
          <a:r>
            <a:rPr lang="en-GB" dirty="0"/>
            <a:t>Your </a:t>
          </a:r>
          <a:r>
            <a:rPr lang="en-GB" dirty="0" err="1"/>
            <a:t>scriot</a:t>
          </a:r>
          <a:r>
            <a:rPr lang="en-GB" dirty="0"/>
            <a:t> already provide you with some facts- the given circumstances.</a:t>
          </a:r>
          <a:endParaRPr lang="en-US" dirty="0"/>
        </a:p>
      </dgm:t>
    </dgm:pt>
    <dgm:pt modelId="{B1A79B7F-FE17-4B25-870A-F0AD6A784417}" type="parTrans" cxnId="{417F029C-03E2-4D3C-B52E-69D0853091F8}">
      <dgm:prSet/>
      <dgm:spPr/>
      <dgm:t>
        <a:bodyPr/>
        <a:lstStyle/>
        <a:p>
          <a:endParaRPr lang="en-US"/>
        </a:p>
      </dgm:t>
    </dgm:pt>
    <dgm:pt modelId="{586FE279-6910-4FB8-BDCC-E475E3FD6CFF}" type="sibTrans" cxnId="{417F029C-03E2-4D3C-B52E-69D0853091F8}">
      <dgm:prSet/>
      <dgm:spPr/>
      <dgm:t>
        <a:bodyPr/>
        <a:lstStyle/>
        <a:p>
          <a:endParaRPr lang="en-US"/>
        </a:p>
      </dgm:t>
    </dgm:pt>
    <dgm:pt modelId="{92E018B6-2C4C-4A55-BA89-11AAAC731DAD}">
      <dgm:prSet/>
      <dgm:spPr/>
      <dgm:t>
        <a:bodyPr/>
        <a:lstStyle/>
        <a:p>
          <a:r>
            <a:rPr lang="en-GB" dirty="0"/>
            <a:t>You now need to use your imaginations to fill in the blanks. </a:t>
          </a:r>
          <a:endParaRPr lang="en-US" dirty="0"/>
        </a:p>
      </dgm:t>
    </dgm:pt>
    <dgm:pt modelId="{9724A3F6-F99D-423A-867C-B1431FEE339E}" type="parTrans" cxnId="{08802DC4-A2AA-45DD-B26A-828C6F5E4D38}">
      <dgm:prSet/>
      <dgm:spPr/>
      <dgm:t>
        <a:bodyPr/>
        <a:lstStyle/>
        <a:p>
          <a:endParaRPr lang="en-US"/>
        </a:p>
      </dgm:t>
    </dgm:pt>
    <dgm:pt modelId="{FA5D72C3-98B9-47B0-B9BB-11259AC567DA}" type="sibTrans" cxnId="{08802DC4-A2AA-45DD-B26A-828C6F5E4D38}">
      <dgm:prSet/>
      <dgm:spPr/>
      <dgm:t>
        <a:bodyPr/>
        <a:lstStyle/>
        <a:p>
          <a:endParaRPr lang="en-US"/>
        </a:p>
      </dgm:t>
    </dgm:pt>
    <dgm:pt modelId="{76E3FFB1-70C0-46C1-8A10-E1158F2E3BF4}" type="pres">
      <dgm:prSet presAssocID="{C039FADA-E93F-4D4A-B7B8-DB05CE7F5105}" presName="root" presStyleCnt="0">
        <dgm:presLayoutVars>
          <dgm:dir/>
          <dgm:resizeHandles val="exact"/>
        </dgm:presLayoutVars>
      </dgm:prSet>
      <dgm:spPr/>
    </dgm:pt>
    <dgm:pt modelId="{35443864-4445-4993-84C2-163884D6A11E}" type="pres">
      <dgm:prSet presAssocID="{D369957F-15D0-4C00-BD97-22C6F9BE77AA}" presName="compNode" presStyleCnt="0"/>
      <dgm:spPr/>
    </dgm:pt>
    <dgm:pt modelId="{A32B1A36-D83E-4013-A3BC-DD8E13339428}" type="pres">
      <dgm:prSet presAssocID="{D369957F-15D0-4C00-BD97-22C6F9BE77AA}" presName="bgRect" presStyleLbl="bgShp" presStyleIdx="0" presStyleCnt="4"/>
      <dgm:spPr/>
    </dgm:pt>
    <dgm:pt modelId="{182DAC70-7F9B-434C-AD38-57F740BDCB54}" type="pres">
      <dgm:prSet presAssocID="{D369957F-15D0-4C00-BD97-22C6F9BE77A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nny Face"/>
        </a:ext>
      </dgm:extLst>
    </dgm:pt>
    <dgm:pt modelId="{933451BE-82B8-4C99-BE52-E62B8D586E2C}" type="pres">
      <dgm:prSet presAssocID="{D369957F-15D0-4C00-BD97-22C6F9BE77AA}" presName="spaceRect" presStyleCnt="0"/>
      <dgm:spPr/>
    </dgm:pt>
    <dgm:pt modelId="{8ABB43BB-4400-4728-AC8A-717CDA027D6D}" type="pres">
      <dgm:prSet presAssocID="{D369957F-15D0-4C00-BD97-22C6F9BE77AA}" presName="parTx" presStyleLbl="revTx" presStyleIdx="0" presStyleCnt="4">
        <dgm:presLayoutVars>
          <dgm:chMax val="0"/>
          <dgm:chPref val="0"/>
        </dgm:presLayoutVars>
      </dgm:prSet>
      <dgm:spPr/>
    </dgm:pt>
    <dgm:pt modelId="{93F6765A-6549-47DA-B0A2-1A0F00C7725B}" type="pres">
      <dgm:prSet presAssocID="{EE305DF8-4854-4F3A-AE5A-2A327BEEE12F}" presName="sibTrans" presStyleCnt="0"/>
      <dgm:spPr/>
    </dgm:pt>
    <dgm:pt modelId="{0629280E-BBE6-49F1-9751-3A8C3253BBCF}" type="pres">
      <dgm:prSet presAssocID="{30C4C7C2-3228-4853-BE2B-B5F961A0AD6F}" presName="compNode" presStyleCnt="0"/>
      <dgm:spPr/>
    </dgm:pt>
    <dgm:pt modelId="{C8962180-9C6C-496D-B6D7-90E3A114C6DB}" type="pres">
      <dgm:prSet presAssocID="{30C4C7C2-3228-4853-BE2B-B5F961A0AD6F}" presName="bgRect" presStyleLbl="bgShp" presStyleIdx="1" presStyleCnt="4"/>
      <dgm:spPr/>
    </dgm:pt>
    <dgm:pt modelId="{4A3AAD32-1C13-4D1E-AB73-95F25EBA25E4}" type="pres">
      <dgm:prSet presAssocID="{30C4C7C2-3228-4853-BE2B-B5F961A0AD6F}"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estion mark"/>
        </a:ext>
      </dgm:extLst>
    </dgm:pt>
    <dgm:pt modelId="{D3B4E8A5-88EF-4E32-8F3E-9DFF013D9C95}" type="pres">
      <dgm:prSet presAssocID="{30C4C7C2-3228-4853-BE2B-B5F961A0AD6F}" presName="spaceRect" presStyleCnt="0"/>
      <dgm:spPr/>
    </dgm:pt>
    <dgm:pt modelId="{A9C930E0-E754-4A51-8D73-F7B53B9A1823}" type="pres">
      <dgm:prSet presAssocID="{30C4C7C2-3228-4853-BE2B-B5F961A0AD6F}" presName="parTx" presStyleLbl="revTx" presStyleIdx="1" presStyleCnt="4">
        <dgm:presLayoutVars>
          <dgm:chMax val="0"/>
          <dgm:chPref val="0"/>
        </dgm:presLayoutVars>
      </dgm:prSet>
      <dgm:spPr/>
    </dgm:pt>
    <dgm:pt modelId="{E5F4F80D-6187-4D47-A45C-738F89A7D64D}" type="pres">
      <dgm:prSet presAssocID="{5AC79853-41EC-4C4E-8A93-F6A0A4A59B42}" presName="sibTrans" presStyleCnt="0"/>
      <dgm:spPr/>
    </dgm:pt>
    <dgm:pt modelId="{C347BFA1-7D3A-46DC-BDDE-82F5F45D2C04}" type="pres">
      <dgm:prSet presAssocID="{4581419A-8866-4784-B602-4347D70B49AC}" presName="compNode" presStyleCnt="0"/>
      <dgm:spPr/>
    </dgm:pt>
    <dgm:pt modelId="{DD2C48CE-EEF6-449C-BE38-59CD9E2D9D9E}" type="pres">
      <dgm:prSet presAssocID="{4581419A-8866-4784-B602-4347D70B49AC}" presName="bgRect" presStyleLbl="bgShp" presStyleIdx="2" presStyleCnt="4"/>
      <dgm:spPr/>
    </dgm:pt>
    <dgm:pt modelId="{31E36423-57E8-45BF-9F34-ABA145DF1BC2}" type="pres">
      <dgm:prSet presAssocID="{4581419A-8866-4784-B602-4347D70B49A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Irritant"/>
        </a:ext>
      </dgm:extLst>
    </dgm:pt>
    <dgm:pt modelId="{BE834D8E-0C52-4C57-9FB7-06F42D2F993D}" type="pres">
      <dgm:prSet presAssocID="{4581419A-8866-4784-B602-4347D70B49AC}" presName="spaceRect" presStyleCnt="0"/>
      <dgm:spPr/>
    </dgm:pt>
    <dgm:pt modelId="{23EE0B09-0E04-4177-B7AF-C9FBEA9FBEC6}" type="pres">
      <dgm:prSet presAssocID="{4581419A-8866-4784-B602-4347D70B49AC}" presName="parTx" presStyleLbl="revTx" presStyleIdx="2" presStyleCnt="4">
        <dgm:presLayoutVars>
          <dgm:chMax val="0"/>
          <dgm:chPref val="0"/>
        </dgm:presLayoutVars>
      </dgm:prSet>
      <dgm:spPr/>
    </dgm:pt>
    <dgm:pt modelId="{972EB03B-4BB7-4211-99BA-FD0CEB534E6A}" type="pres">
      <dgm:prSet presAssocID="{586FE279-6910-4FB8-BDCC-E475E3FD6CFF}" presName="sibTrans" presStyleCnt="0"/>
      <dgm:spPr/>
    </dgm:pt>
    <dgm:pt modelId="{10074D97-7E5D-45C8-9838-BFD161B3681D}" type="pres">
      <dgm:prSet presAssocID="{92E018B6-2C4C-4A55-BA89-11AAAC731DAD}" presName="compNode" presStyleCnt="0"/>
      <dgm:spPr/>
    </dgm:pt>
    <dgm:pt modelId="{8879FCD3-DFFF-47C0-8DA1-021274F017A2}" type="pres">
      <dgm:prSet presAssocID="{92E018B6-2C4C-4A55-BA89-11AAAC731DAD}" presName="bgRect" presStyleLbl="bgShp" presStyleIdx="3" presStyleCnt="4"/>
      <dgm:spPr/>
    </dgm:pt>
    <dgm:pt modelId="{E4061018-1BCC-40E0-91F3-B5ED06B715E1}" type="pres">
      <dgm:prSet presAssocID="{92E018B6-2C4C-4A55-BA89-11AAAC731DA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Thought bubble"/>
        </a:ext>
      </dgm:extLst>
    </dgm:pt>
    <dgm:pt modelId="{5C567548-12DA-4176-B474-4723988EC74E}" type="pres">
      <dgm:prSet presAssocID="{92E018B6-2C4C-4A55-BA89-11AAAC731DAD}" presName="spaceRect" presStyleCnt="0"/>
      <dgm:spPr/>
    </dgm:pt>
    <dgm:pt modelId="{C5D381C0-BC09-4678-84E3-1200E43FF2F4}" type="pres">
      <dgm:prSet presAssocID="{92E018B6-2C4C-4A55-BA89-11AAAC731DAD}" presName="parTx" presStyleLbl="revTx" presStyleIdx="3" presStyleCnt="4">
        <dgm:presLayoutVars>
          <dgm:chMax val="0"/>
          <dgm:chPref val="0"/>
        </dgm:presLayoutVars>
      </dgm:prSet>
      <dgm:spPr/>
    </dgm:pt>
  </dgm:ptLst>
  <dgm:cxnLst>
    <dgm:cxn modelId="{9270A80E-5A18-4CCF-8736-A0F65F84F748}" type="presOf" srcId="{C039FADA-E93F-4D4A-B7B8-DB05CE7F5105}" destId="{76E3FFB1-70C0-46C1-8A10-E1158F2E3BF4}" srcOrd="0" destOrd="0" presId="urn:microsoft.com/office/officeart/2018/2/layout/IconVerticalSolidList"/>
    <dgm:cxn modelId="{33EEB338-0C29-4BC4-97F4-6135289B6649}" type="presOf" srcId="{D369957F-15D0-4C00-BD97-22C6F9BE77AA}" destId="{8ABB43BB-4400-4728-AC8A-717CDA027D6D}" srcOrd="0" destOrd="0" presId="urn:microsoft.com/office/officeart/2018/2/layout/IconVerticalSolidList"/>
    <dgm:cxn modelId="{DE923140-1126-4541-88DD-C46B73F8556B}" type="presOf" srcId="{4581419A-8866-4784-B602-4347D70B49AC}" destId="{23EE0B09-0E04-4177-B7AF-C9FBEA9FBEC6}" srcOrd="0" destOrd="0" presId="urn:microsoft.com/office/officeart/2018/2/layout/IconVerticalSolidList"/>
    <dgm:cxn modelId="{E37BD467-2184-4EEF-8726-9A510E2E5E6E}" srcId="{C039FADA-E93F-4D4A-B7B8-DB05CE7F5105}" destId="{30C4C7C2-3228-4853-BE2B-B5F961A0AD6F}" srcOrd="1" destOrd="0" parTransId="{E446D5B3-C25D-4D79-BF40-D4DEFDB262F0}" sibTransId="{5AC79853-41EC-4C4E-8A93-F6A0A4A59B42}"/>
    <dgm:cxn modelId="{0FB9566E-840E-4FE6-BDEA-334495FF7DF6}" type="presOf" srcId="{92E018B6-2C4C-4A55-BA89-11AAAC731DAD}" destId="{C5D381C0-BC09-4678-84E3-1200E43FF2F4}" srcOrd="0" destOrd="0" presId="urn:microsoft.com/office/officeart/2018/2/layout/IconVerticalSolidList"/>
    <dgm:cxn modelId="{0230EC4E-BA05-4E37-B2F3-0583A621EE4B}" srcId="{C039FADA-E93F-4D4A-B7B8-DB05CE7F5105}" destId="{D369957F-15D0-4C00-BD97-22C6F9BE77AA}" srcOrd="0" destOrd="0" parTransId="{0FDB13D6-98F3-4726-8537-9792D1C42B5E}" sibTransId="{EE305DF8-4854-4F3A-AE5A-2A327BEEE12F}"/>
    <dgm:cxn modelId="{417F029C-03E2-4D3C-B52E-69D0853091F8}" srcId="{C039FADA-E93F-4D4A-B7B8-DB05CE7F5105}" destId="{4581419A-8866-4784-B602-4347D70B49AC}" srcOrd="2" destOrd="0" parTransId="{B1A79B7F-FE17-4B25-870A-F0AD6A784417}" sibTransId="{586FE279-6910-4FB8-BDCC-E475E3FD6CFF}"/>
    <dgm:cxn modelId="{08802DC4-A2AA-45DD-B26A-828C6F5E4D38}" srcId="{C039FADA-E93F-4D4A-B7B8-DB05CE7F5105}" destId="{92E018B6-2C4C-4A55-BA89-11AAAC731DAD}" srcOrd="3" destOrd="0" parTransId="{9724A3F6-F99D-423A-867C-B1431FEE339E}" sibTransId="{FA5D72C3-98B9-47B0-B9BB-11259AC567DA}"/>
    <dgm:cxn modelId="{2610AFE1-F077-4C66-9798-3204672375A0}" type="presOf" srcId="{30C4C7C2-3228-4853-BE2B-B5F961A0AD6F}" destId="{A9C930E0-E754-4A51-8D73-F7B53B9A1823}" srcOrd="0" destOrd="0" presId="urn:microsoft.com/office/officeart/2018/2/layout/IconVerticalSolidList"/>
    <dgm:cxn modelId="{E8991F14-C6EE-4015-8719-8D5E306BB275}" type="presParOf" srcId="{76E3FFB1-70C0-46C1-8A10-E1158F2E3BF4}" destId="{35443864-4445-4993-84C2-163884D6A11E}" srcOrd="0" destOrd="0" presId="urn:microsoft.com/office/officeart/2018/2/layout/IconVerticalSolidList"/>
    <dgm:cxn modelId="{F95E1235-6D09-4510-909E-EC0F3061957B}" type="presParOf" srcId="{35443864-4445-4993-84C2-163884D6A11E}" destId="{A32B1A36-D83E-4013-A3BC-DD8E13339428}" srcOrd="0" destOrd="0" presId="urn:microsoft.com/office/officeart/2018/2/layout/IconVerticalSolidList"/>
    <dgm:cxn modelId="{18DF1C81-CCC2-401F-ADF8-2F0BEC06ADD6}" type="presParOf" srcId="{35443864-4445-4993-84C2-163884D6A11E}" destId="{182DAC70-7F9B-434C-AD38-57F740BDCB54}" srcOrd="1" destOrd="0" presId="urn:microsoft.com/office/officeart/2018/2/layout/IconVerticalSolidList"/>
    <dgm:cxn modelId="{3316BD95-C648-42C8-92F5-A98A0DD6030C}" type="presParOf" srcId="{35443864-4445-4993-84C2-163884D6A11E}" destId="{933451BE-82B8-4C99-BE52-E62B8D586E2C}" srcOrd="2" destOrd="0" presId="urn:microsoft.com/office/officeart/2018/2/layout/IconVerticalSolidList"/>
    <dgm:cxn modelId="{3ABDA767-2179-424B-9FF0-03C616A2CD2A}" type="presParOf" srcId="{35443864-4445-4993-84C2-163884D6A11E}" destId="{8ABB43BB-4400-4728-AC8A-717CDA027D6D}" srcOrd="3" destOrd="0" presId="urn:microsoft.com/office/officeart/2018/2/layout/IconVerticalSolidList"/>
    <dgm:cxn modelId="{18B90652-8725-4469-BB0B-D4DE6DD82027}" type="presParOf" srcId="{76E3FFB1-70C0-46C1-8A10-E1158F2E3BF4}" destId="{93F6765A-6549-47DA-B0A2-1A0F00C7725B}" srcOrd="1" destOrd="0" presId="urn:microsoft.com/office/officeart/2018/2/layout/IconVerticalSolidList"/>
    <dgm:cxn modelId="{7E568EB3-3B9A-4194-A23B-3368768D56EE}" type="presParOf" srcId="{76E3FFB1-70C0-46C1-8A10-E1158F2E3BF4}" destId="{0629280E-BBE6-49F1-9751-3A8C3253BBCF}" srcOrd="2" destOrd="0" presId="urn:microsoft.com/office/officeart/2018/2/layout/IconVerticalSolidList"/>
    <dgm:cxn modelId="{829D9530-2188-4F22-884D-886441E763EF}" type="presParOf" srcId="{0629280E-BBE6-49F1-9751-3A8C3253BBCF}" destId="{C8962180-9C6C-496D-B6D7-90E3A114C6DB}" srcOrd="0" destOrd="0" presId="urn:microsoft.com/office/officeart/2018/2/layout/IconVerticalSolidList"/>
    <dgm:cxn modelId="{A520B8B4-53C1-46BC-B4DD-DE59584C88D2}" type="presParOf" srcId="{0629280E-BBE6-49F1-9751-3A8C3253BBCF}" destId="{4A3AAD32-1C13-4D1E-AB73-95F25EBA25E4}" srcOrd="1" destOrd="0" presId="urn:microsoft.com/office/officeart/2018/2/layout/IconVerticalSolidList"/>
    <dgm:cxn modelId="{E4998D44-68CB-4297-9F6F-79AFCD7A6C4D}" type="presParOf" srcId="{0629280E-BBE6-49F1-9751-3A8C3253BBCF}" destId="{D3B4E8A5-88EF-4E32-8F3E-9DFF013D9C95}" srcOrd="2" destOrd="0" presId="urn:microsoft.com/office/officeart/2018/2/layout/IconVerticalSolidList"/>
    <dgm:cxn modelId="{30DF5124-E286-455E-B7AA-CD484B2BDF71}" type="presParOf" srcId="{0629280E-BBE6-49F1-9751-3A8C3253BBCF}" destId="{A9C930E0-E754-4A51-8D73-F7B53B9A1823}" srcOrd="3" destOrd="0" presId="urn:microsoft.com/office/officeart/2018/2/layout/IconVerticalSolidList"/>
    <dgm:cxn modelId="{A2C64BB8-D0CC-46E3-A437-109738BE20A9}" type="presParOf" srcId="{76E3FFB1-70C0-46C1-8A10-E1158F2E3BF4}" destId="{E5F4F80D-6187-4D47-A45C-738F89A7D64D}" srcOrd="3" destOrd="0" presId="urn:microsoft.com/office/officeart/2018/2/layout/IconVerticalSolidList"/>
    <dgm:cxn modelId="{9D97C522-8EE8-48C1-BBCA-8F0C513234D7}" type="presParOf" srcId="{76E3FFB1-70C0-46C1-8A10-E1158F2E3BF4}" destId="{C347BFA1-7D3A-46DC-BDDE-82F5F45D2C04}" srcOrd="4" destOrd="0" presId="urn:microsoft.com/office/officeart/2018/2/layout/IconVerticalSolidList"/>
    <dgm:cxn modelId="{6F6C3CDA-0EB9-49D0-8DA8-EEF28491529F}" type="presParOf" srcId="{C347BFA1-7D3A-46DC-BDDE-82F5F45D2C04}" destId="{DD2C48CE-EEF6-449C-BE38-59CD9E2D9D9E}" srcOrd="0" destOrd="0" presId="urn:microsoft.com/office/officeart/2018/2/layout/IconVerticalSolidList"/>
    <dgm:cxn modelId="{85D19397-5187-476B-9130-19923CFB0A01}" type="presParOf" srcId="{C347BFA1-7D3A-46DC-BDDE-82F5F45D2C04}" destId="{31E36423-57E8-45BF-9F34-ABA145DF1BC2}" srcOrd="1" destOrd="0" presId="urn:microsoft.com/office/officeart/2018/2/layout/IconVerticalSolidList"/>
    <dgm:cxn modelId="{C6A4D9DB-2106-4AD2-A7F7-71DF5D7E4558}" type="presParOf" srcId="{C347BFA1-7D3A-46DC-BDDE-82F5F45D2C04}" destId="{BE834D8E-0C52-4C57-9FB7-06F42D2F993D}" srcOrd="2" destOrd="0" presId="urn:microsoft.com/office/officeart/2018/2/layout/IconVerticalSolidList"/>
    <dgm:cxn modelId="{7C2A52BA-DDF9-42F1-8CBD-E50EE68CBC92}" type="presParOf" srcId="{C347BFA1-7D3A-46DC-BDDE-82F5F45D2C04}" destId="{23EE0B09-0E04-4177-B7AF-C9FBEA9FBEC6}" srcOrd="3" destOrd="0" presId="urn:microsoft.com/office/officeart/2018/2/layout/IconVerticalSolidList"/>
    <dgm:cxn modelId="{FBBC7E06-9C66-47E9-9FF7-4298BED350A7}" type="presParOf" srcId="{76E3FFB1-70C0-46C1-8A10-E1158F2E3BF4}" destId="{972EB03B-4BB7-4211-99BA-FD0CEB534E6A}" srcOrd="5" destOrd="0" presId="urn:microsoft.com/office/officeart/2018/2/layout/IconVerticalSolidList"/>
    <dgm:cxn modelId="{F25677CF-787E-49FA-8CFD-E5B567A280E5}" type="presParOf" srcId="{76E3FFB1-70C0-46C1-8A10-E1158F2E3BF4}" destId="{10074D97-7E5D-45C8-9838-BFD161B3681D}" srcOrd="6" destOrd="0" presId="urn:microsoft.com/office/officeart/2018/2/layout/IconVerticalSolidList"/>
    <dgm:cxn modelId="{3E491CA0-E61E-4AB8-A57F-799B764FD80C}" type="presParOf" srcId="{10074D97-7E5D-45C8-9838-BFD161B3681D}" destId="{8879FCD3-DFFF-47C0-8DA1-021274F017A2}" srcOrd="0" destOrd="0" presId="urn:microsoft.com/office/officeart/2018/2/layout/IconVerticalSolidList"/>
    <dgm:cxn modelId="{8F3DCE7F-1D95-46A9-A578-5DEC58F818B5}" type="presParOf" srcId="{10074D97-7E5D-45C8-9838-BFD161B3681D}" destId="{E4061018-1BCC-40E0-91F3-B5ED06B715E1}" srcOrd="1" destOrd="0" presId="urn:microsoft.com/office/officeart/2018/2/layout/IconVerticalSolidList"/>
    <dgm:cxn modelId="{D26813CD-F0ED-4AD6-AE0F-A4A72533FA88}" type="presParOf" srcId="{10074D97-7E5D-45C8-9838-BFD161B3681D}" destId="{5C567548-12DA-4176-B474-4723988EC74E}" srcOrd="2" destOrd="0" presId="urn:microsoft.com/office/officeart/2018/2/layout/IconVerticalSolidList"/>
    <dgm:cxn modelId="{8F6580B1-77DD-490D-B464-33B0E93EE92D}" type="presParOf" srcId="{10074D97-7E5D-45C8-9838-BFD161B3681D}" destId="{C5D381C0-BC09-4678-84E3-1200E43FF2F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E924767-9D72-454A-A65B-E054AEFEE31D}" type="doc">
      <dgm:prSet loTypeId="urn:microsoft.com/office/officeart/2005/8/layout/matrix3" loCatId="matrix" qsTypeId="urn:microsoft.com/office/officeart/2005/8/quickstyle/simple2" qsCatId="simple" csTypeId="urn:microsoft.com/office/officeart/2005/8/colors/colorful2" csCatId="colorful"/>
      <dgm:spPr/>
      <dgm:t>
        <a:bodyPr/>
        <a:lstStyle/>
        <a:p>
          <a:endParaRPr lang="en-US"/>
        </a:p>
      </dgm:t>
    </dgm:pt>
    <dgm:pt modelId="{4E58D562-0663-405A-B28C-F8E6405B19B7}">
      <dgm:prSet/>
      <dgm:spPr/>
      <dgm:t>
        <a:bodyPr/>
        <a:lstStyle/>
        <a:p>
          <a:r>
            <a:rPr lang="en-GB" dirty="0"/>
            <a:t>Tension toolkit </a:t>
          </a:r>
          <a:endParaRPr lang="en-US" dirty="0"/>
        </a:p>
      </dgm:t>
    </dgm:pt>
    <dgm:pt modelId="{F3B5D9DD-B85C-4B1B-A706-94FDFF4EFFF9}" type="parTrans" cxnId="{BFE12181-EF38-4CEC-A233-C2826A10CFB4}">
      <dgm:prSet/>
      <dgm:spPr/>
      <dgm:t>
        <a:bodyPr/>
        <a:lstStyle/>
        <a:p>
          <a:endParaRPr lang="en-US"/>
        </a:p>
      </dgm:t>
    </dgm:pt>
    <dgm:pt modelId="{101808A3-3AF2-41CF-ACE7-78C1E0413DE9}" type="sibTrans" cxnId="{BFE12181-EF38-4CEC-A233-C2826A10CFB4}">
      <dgm:prSet/>
      <dgm:spPr/>
      <dgm:t>
        <a:bodyPr/>
        <a:lstStyle/>
        <a:p>
          <a:endParaRPr lang="en-US"/>
        </a:p>
      </dgm:t>
    </dgm:pt>
    <dgm:pt modelId="{B7BE3BD9-1AAC-42DD-AA38-8C802E8C9210}">
      <dgm:prSet/>
      <dgm:spPr/>
      <dgm:t>
        <a:bodyPr/>
        <a:lstStyle/>
        <a:p>
          <a:r>
            <a:rPr lang="en-GB" dirty="0"/>
            <a:t>Comedy toolkit</a:t>
          </a:r>
          <a:endParaRPr lang="en-US" dirty="0"/>
        </a:p>
      </dgm:t>
    </dgm:pt>
    <dgm:pt modelId="{D1B8022E-8F53-46A2-9330-3BFB85A6E264}" type="parTrans" cxnId="{E35DB0AF-249C-4BBE-B7B1-FE46ED444C19}">
      <dgm:prSet/>
      <dgm:spPr/>
      <dgm:t>
        <a:bodyPr/>
        <a:lstStyle/>
        <a:p>
          <a:endParaRPr lang="en-US"/>
        </a:p>
      </dgm:t>
    </dgm:pt>
    <dgm:pt modelId="{874292B8-09C7-4DC6-BBFE-41030FA93958}" type="sibTrans" cxnId="{E35DB0AF-249C-4BBE-B7B1-FE46ED444C19}">
      <dgm:prSet/>
      <dgm:spPr/>
      <dgm:t>
        <a:bodyPr/>
        <a:lstStyle/>
        <a:p>
          <a:endParaRPr lang="en-US"/>
        </a:p>
      </dgm:t>
    </dgm:pt>
    <dgm:pt modelId="{893D1A62-CD7C-4B64-BBC7-8034228AD65C}">
      <dgm:prSet/>
      <dgm:spPr/>
      <dgm:t>
        <a:bodyPr/>
        <a:lstStyle/>
        <a:p>
          <a:r>
            <a:rPr lang="en-GB" dirty="0"/>
            <a:t>Vocal toolkit</a:t>
          </a:r>
          <a:endParaRPr lang="en-US" dirty="0"/>
        </a:p>
      </dgm:t>
    </dgm:pt>
    <dgm:pt modelId="{CA101838-4444-4007-A84D-3A07E0F5BB95}" type="parTrans" cxnId="{368CBBD3-5043-49B4-A3FE-9E8EA84F1300}">
      <dgm:prSet/>
      <dgm:spPr/>
      <dgm:t>
        <a:bodyPr/>
        <a:lstStyle/>
        <a:p>
          <a:endParaRPr lang="en-US"/>
        </a:p>
      </dgm:t>
    </dgm:pt>
    <dgm:pt modelId="{C49A8C7D-CA85-4957-926A-1C7FA7C26F43}" type="sibTrans" cxnId="{368CBBD3-5043-49B4-A3FE-9E8EA84F1300}">
      <dgm:prSet/>
      <dgm:spPr/>
      <dgm:t>
        <a:bodyPr/>
        <a:lstStyle/>
        <a:p>
          <a:endParaRPr lang="en-US"/>
        </a:p>
      </dgm:t>
    </dgm:pt>
    <dgm:pt modelId="{A3F1DFC0-3BF1-4ABF-9E2C-619AC7D869D3}">
      <dgm:prSet/>
      <dgm:spPr/>
      <dgm:t>
        <a:bodyPr/>
        <a:lstStyle/>
        <a:p>
          <a:r>
            <a:rPr lang="en-GB" dirty="0"/>
            <a:t>Physical toolkit</a:t>
          </a:r>
          <a:endParaRPr lang="en-US" dirty="0"/>
        </a:p>
      </dgm:t>
    </dgm:pt>
    <dgm:pt modelId="{31398D01-72A7-4AC7-B0B8-1CD7B5A724B5}" type="parTrans" cxnId="{7E0E669C-1757-4772-B568-B6CC72C54CA0}">
      <dgm:prSet/>
      <dgm:spPr/>
      <dgm:t>
        <a:bodyPr/>
        <a:lstStyle/>
        <a:p>
          <a:endParaRPr lang="en-US"/>
        </a:p>
      </dgm:t>
    </dgm:pt>
    <dgm:pt modelId="{B4D9CEF9-D114-41CC-98B5-887060428168}" type="sibTrans" cxnId="{7E0E669C-1757-4772-B568-B6CC72C54CA0}">
      <dgm:prSet/>
      <dgm:spPr/>
      <dgm:t>
        <a:bodyPr/>
        <a:lstStyle/>
        <a:p>
          <a:endParaRPr lang="en-US"/>
        </a:p>
      </dgm:t>
    </dgm:pt>
    <dgm:pt modelId="{57D80A49-3034-4E4E-9BD8-7C9D5415D258}" type="pres">
      <dgm:prSet presAssocID="{7E924767-9D72-454A-A65B-E054AEFEE31D}" presName="matrix" presStyleCnt="0">
        <dgm:presLayoutVars>
          <dgm:chMax val="1"/>
          <dgm:dir/>
          <dgm:resizeHandles val="exact"/>
        </dgm:presLayoutVars>
      </dgm:prSet>
      <dgm:spPr/>
    </dgm:pt>
    <dgm:pt modelId="{1BD96F5E-39E2-4CBF-90D5-7F5FC1210FFF}" type="pres">
      <dgm:prSet presAssocID="{7E924767-9D72-454A-A65B-E054AEFEE31D}" presName="diamond" presStyleLbl="bgShp" presStyleIdx="0" presStyleCnt="1"/>
      <dgm:spPr/>
    </dgm:pt>
    <dgm:pt modelId="{2990F763-7F2F-4FAC-BA96-F3E1027CCFEA}" type="pres">
      <dgm:prSet presAssocID="{7E924767-9D72-454A-A65B-E054AEFEE31D}" presName="quad1" presStyleLbl="node1" presStyleIdx="0" presStyleCnt="4">
        <dgm:presLayoutVars>
          <dgm:chMax val="0"/>
          <dgm:chPref val="0"/>
          <dgm:bulletEnabled val="1"/>
        </dgm:presLayoutVars>
      </dgm:prSet>
      <dgm:spPr/>
    </dgm:pt>
    <dgm:pt modelId="{5222FD7A-9286-44D2-9B89-3CCBB509EC90}" type="pres">
      <dgm:prSet presAssocID="{7E924767-9D72-454A-A65B-E054AEFEE31D}" presName="quad2" presStyleLbl="node1" presStyleIdx="1" presStyleCnt="4">
        <dgm:presLayoutVars>
          <dgm:chMax val="0"/>
          <dgm:chPref val="0"/>
          <dgm:bulletEnabled val="1"/>
        </dgm:presLayoutVars>
      </dgm:prSet>
      <dgm:spPr/>
    </dgm:pt>
    <dgm:pt modelId="{C41A0703-5937-4989-B5AF-9FA27009FEBA}" type="pres">
      <dgm:prSet presAssocID="{7E924767-9D72-454A-A65B-E054AEFEE31D}" presName="quad3" presStyleLbl="node1" presStyleIdx="2" presStyleCnt="4">
        <dgm:presLayoutVars>
          <dgm:chMax val="0"/>
          <dgm:chPref val="0"/>
          <dgm:bulletEnabled val="1"/>
        </dgm:presLayoutVars>
      </dgm:prSet>
      <dgm:spPr/>
    </dgm:pt>
    <dgm:pt modelId="{CD162395-D9FF-447C-B3FF-CDB0D51C2EF8}" type="pres">
      <dgm:prSet presAssocID="{7E924767-9D72-454A-A65B-E054AEFEE31D}" presName="quad4" presStyleLbl="node1" presStyleIdx="3" presStyleCnt="4">
        <dgm:presLayoutVars>
          <dgm:chMax val="0"/>
          <dgm:chPref val="0"/>
          <dgm:bulletEnabled val="1"/>
        </dgm:presLayoutVars>
      </dgm:prSet>
      <dgm:spPr/>
    </dgm:pt>
  </dgm:ptLst>
  <dgm:cxnLst>
    <dgm:cxn modelId="{567AEC0B-C89F-47BE-BC1E-0E6AFA146BAC}" type="presOf" srcId="{7E924767-9D72-454A-A65B-E054AEFEE31D}" destId="{57D80A49-3034-4E4E-9BD8-7C9D5415D258}" srcOrd="0" destOrd="0" presId="urn:microsoft.com/office/officeart/2005/8/layout/matrix3"/>
    <dgm:cxn modelId="{0D332A30-F03D-47B5-8ED2-150A5C1BFB49}" type="presOf" srcId="{4E58D562-0663-405A-B28C-F8E6405B19B7}" destId="{2990F763-7F2F-4FAC-BA96-F3E1027CCFEA}" srcOrd="0" destOrd="0" presId="urn:microsoft.com/office/officeart/2005/8/layout/matrix3"/>
    <dgm:cxn modelId="{BFE12181-EF38-4CEC-A233-C2826A10CFB4}" srcId="{7E924767-9D72-454A-A65B-E054AEFEE31D}" destId="{4E58D562-0663-405A-B28C-F8E6405B19B7}" srcOrd="0" destOrd="0" parTransId="{F3B5D9DD-B85C-4B1B-A706-94FDFF4EFFF9}" sibTransId="{101808A3-3AF2-41CF-ACE7-78C1E0413DE9}"/>
    <dgm:cxn modelId="{B4ACD187-28A4-4E0B-AF17-90DC10B28268}" type="presOf" srcId="{893D1A62-CD7C-4B64-BBC7-8034228AD65C}" destId="{C41A0703-5937-4989-B5AF-9FA27009FEBA}" srcOrd="0" destOrd="0" presId="urn:microsoft.com/office/officeart/2005/8/layout/matrix3"/>
    <dgm:cxn modelId="{7E0E669C-1757-4772-B568-B6CC72C54CA0}" srcId="{7E924767-9D72-454A-A65B-E054AEFEE31D}" destId="{A3F1DFC0-3BF1-4ABF-9E2C-619AC7D869D3}" srcOrd="3" destOrd="0" parTransId="{31398D01-72A7-4AC7-B0B8-1CD7B5A724B5}" sibTransId="{B4D9CEF9-D114-41CC-98B5-887060428168}"/>
    <dgm:cxn modelId="{E35DB0AF-249C-4BBE-B7B1-FE46ED444C19}" srcId="{7E924767-9D72-454A-A65B-E054AEFEE31D}" destId="{B7BE3BD9-1AAC-42DD-AA38-8C802E8C9210}" srcOrd="1" destOrd="0" parTransId="{D1B8022E-8F53-46A2-9330-3BFB85A6E264}" sibTransId="{874292B8-09C7-4DC6-BBFE-41030FA93958}"/>
    <dgm:cxn modelId="{EA89B7C0-A5BD-44EF-9BB6-8FF372E792A1}" type="presOf" srcId="{A3F1DFC0-3BF1-4ABF-9E2C-619AC7D869D3}" destId="{CD162395-D9FF-447C-B3FF-CDB0D51C2EF8}" srcOrd="0" destOrd="0" presId="urn:microsoft.com/office/officeart/2005/8/layout/matrix3"/>
    <dgm:cxn modelId="{A98883D1-B748-4D57-9997-C3F91681523E}" type="presOf" srcId="{B7BE3BD9-1AAC-42DD-AA38-8C802E8C9210}" destId="{5222FD7A-9286-44D2-9B89-3CCBB509EC90}" srcOrd="0" destOrd="0" presId="urn:microsoft.com/office/officeart/2005/8/layout/matrix3"/>
    <dgm:cxn modelId="{368CBBD3-5043-49B4-A3FE-9E8EA84F1300}" srcId="{7E924767-9D72-454A-A65B-E054AEFEE31D}" destId="{893D1A62-CD7C-4B64-BBC7-8034228AD65C}" srcOrd="2" destOrd="0" parTransId="{CA101838-4444-4007-A84D-3A07E0F5BB95}" sibTransId="{C49A8C7D-CA85-4957-926A-1C7FA7C26F43}"/>
    <dgm:cxn modelId="{47D6822F-43C0-4BA7-806B-96FFDB8C9032}" type="presParOf" srcId="{57D80A49-3034-4E4E-9BD8-7C9D5415D258}" destId="{1BD96F5E-39E2-4CBF-90D5-7F5FC1210FFF}" srcOrd="0" destOrd="0" presId="urn:microsoft.com/office/officeart/2005/8/layout/matrix3"/>
    <dgm:cxn modelId="{232784A4-31EA-478A-8C7B-10446F6D61B2}" type="presParOf" srcId="{57D80A49-3034-4E4E-9BD8-7C9D5415D258}" destId="{2990F763-7F2F-4FAC-BA96-F3E1027CCFEA}" srcOrd="1" destOrd="0" presId="urn:microsoft.com/office/officeart/2005/8/layout/matrix3"/>
    <dgm:cxn modelId="{97B18B5D-0554-49AF-A9D3-9030C9EE7809}" type="presParOf" srcId="{57D80A49-3034-4E4E-9BD8-7C9D5415D258}" destId="{5222FD7A-9286-44D2-9B89-3CCBB509EC90}" srcOrd="2" destOrd="0" presId="urn:microsoft.com/office/officeart/2005/8/layout/matrix3"/>
    <dgm:cxn modelId="{02911C1F-AF82-4B2A-AED4-6847C3DDDC4A}" type="presParOf" srcId="{57D80A49-3034-4E4E-9BD8-7C9D5415D258}" destId="{C41A0703-5937-4989-B5AF-9FA27009FEBA}" srcOrd="3" destOrd="0" presId="urn:microsoft.com/office/officeart/2005/8/layout/matrix3"/>
    <dgm:cxn modelId="{29DF904D-4FC6-43FF-8500-5CD9704AB2D5}" type="presParOf" srcId="{57D80A49-3034-4E4E-9BD8-7C9D5415D258}" destId="{CD162395-D9FF-447C-B3FF-CDB0D51C2EF8}"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704E7FF-173F-4361-9E75-D7572ACA8D89}" type="doc">
      <dgm:prSet loTypeId="urn:microsoft.com/office/officeart/2005/8/layout/process4" loCatId="process" qsTypeId="urn:microsoft.com/office/officeart/2005/8/quickstyle/simple2" qsCatId="simple" csTypeId="urn:microsoft.com/office/officeart/2005/8/colors/colorful2" csCatId="colorful"/>
      <dgm:spPr/>
      <dgm:t>
        <a:bodyPr/>
        <a:lstStyle/>
        <a:p>
          <a:endParaRPr lang="en-US"/>
        </a:p>
      </dgm:t>
    </dgm:pt>
    <dgm:pt modelId="{E027370C-D206-4E33-AD9C-9E044FECF0D1}">
      <dgm:prSet custT="1"/>
      <dgm:spPr/>
      <dgm:t>
        <a:bodyPr/>
        <a:lstStyle/>
        <a:p>
          <a:r>
            <a:rPr lang="en-GB" sz="2400" dirty="0">
              <a:solidFill>
                <a:schemeClr val="tx1"/>
              </a:solidFill>
            </a:rPr>
            <a:t>Non-naturalistic Drama is acting away from the normal ways that people are used to. For example, talking or walking in a weird, unusual manner that is not representative of real life. </a:t>
          </a:r>
          <a:endParaRPr lang="en-US" sz="2400" dirty="0">
            <a:solidFill>
              <a:schemeClr val="tx1"/>
            </a:solidFill>
          </a:endParaRPr>
        </a:p>
      </dgm:t>
    </dgm:pt>
    <dgm:pt modelId="{28B89EE8-A840-44EC-BA17-1C45FAC0836B}" type="parTrans" cxnId="{DE41351C-BF5B-4A23-B476-7E4583E406C2}">
      <dgm:prSet/>
      <dgm:spPr/>
      <dgm:t>
        <a:bodyPr/>
        <a:lstStyle/>
        <a:p>
          <a:endParaRPr lang="en-US"/>
        </a:p>
      </dgm:t>
    </dgm:pt>
    <dgm:pt modelId="{A9D5C60C-0379-429D-BB41-DA413D5E155E}" type="sibTrans" cxnId="{DE41351C-BF5B-4A23-B476-7E4583E406C2}">
      <dgm:prSet/>
      <dgm:spPr/>
      <dgm:t>
        <a:bodyPr/>
        <a:lstStyle/>
        <a:p>
          <a:endParaRPr lang="en-US"/>
        </a:p>
      </dgm:t>
    </dgm:pt>
    <dgm:pt modelId="{36FA6202-90CE-4E96-A370-42E481CE1FAD}">
      <dgm:prSet/>
      <dgm:spPr/>
      <dgm:t>
        <a:bodyPr/>
        <a:lstStyle/>
        <a:p>
          <a:r>
            <a:rPr lang="en-GB" dirty="0"/>
            <a:t>Non-naturalism does not seek to re-create life as it is lived, but is focused more on passing comment on, or responding to, aspects of the real world. Non-naturalistic performance can occur in any space and is not dependent on specific resources. Non-naturalistic performance work might include the manipulation of both naturalistic and non-naturalistic conventions.</a:t>
          </a:r>
          <a:endParaRPr lang="en-US" dirty="0"/>
        </a:p>
      </dgm:t>
    </dgm:pt>
    <dgm:pt modelId="{47598AEF-392A-4BCB-BE23-F4008646135B}" type="parTrans" cxnId="{AA4AA4A0-C1E8-43CF-9A42-1A4784B169EF}">
      <dgm:prSet/>
      <dgm:spPr/>
      <dgm:t>
        <a:bodyPr/>
        <a:lstStyle/>
        <a:p>
          <a:endParaRPr lang="en-US"/>
        </a:p>
      </dgm:t>
    </dgm:pt>
    <dgm:pt modelId="{36712C6A-5D4C-414E-9139-4C93ABC1BD2B}" type="sibTrans" cxnId="{AA4AA4A0-C1E8-43CF-9A42-1A4784B169EF}">
      <dgm:prSet/>
      <dgm:spPr/>
      <dgm:t>
        <a:bodyPr/>
        <a:lstStyle/>
        <a:p>
          <a:endParaRPr lang="en-US"/>
        </a:p>
      </dgm:t>
    </dgm:pt>
    <dgm:pt modelId="{6B8ABB57-E6B6-4749-9525-0B36498EFB68}" type="pres">
      <dgm:prSet presAssocID="{0704E7FF-173F-4361-9E75-D7572ACA8D89}" presName="Name0" presStyleCnt="0">
        <dgm:presLayoutVars>
          <dgm:dir/>
          <dgm:animLvl val="lvl"/>
          <dgm:resizeHandles val="exact"/>
        </dgm:presLayoutVars>
      </dgm:prSet>
      <dgm:spPr/>
    </dgm:pt>
    <dgm:pt modelId="{2DC2B288-B4C3-4BA7-B6FE-49848C9E630B}" type="pres">
      <dgm:prSet presAssocID="{36FA6202-90CE-4E96-A370-42E481CE1FAD}" presName="boxAndChildren" presStyleCnt="0"/>
      <dgm:spPr/>
    </dgm:pt>
    <dgm:pt modelId="{4AD13ABE-C0C1-4251-870E-A3A0A6AA5D5F}" type="pres">
      <dgm:prSet presAssocID="{36FA6202-90CE-4E96-A370-42E481CE1FAD}" presName="parentTextBox" presStyleLbl="node1" presStyleIdx="0" presStyleCnt="2"/>
      <dgm:spPr/>
    </dgm:pt>
    <dgm:pt modelId="{590AE5B2-0301-4D52-833A-2FC777996188}" type="pres">
      <dgm:prSet presAssocID="{A9D5C60C-0379-429D-BB41-DA413D5E155E}" presName="sp" presStyleCnt="0"/>
      <dgm:spPr/>
    </dgm:pt>
    <dgm:pt modelId="{45F0842C-4F98-4C67-AF31-3BDFAA16A317}" type="pres">
      <dgm:prSet presAssocID="{E027370C-D206-4E33-AD9C-9E044FECF0D1}" presName="arrowAndChildren" presStyleCnt="0"/>
      <dgm:spPr/>
    </dgm:pt>
    <dgm:pt modelId="{2ABB5CB3-45E4-45D9-8937-795A373361B3}" type="pres">
      <dgm:prSet presAssocID="{E027370C-D206-4E33-AD9C-9E044FECF0D1}" presName="parentTextArrow" presStyleLbl="node1" presStyleIdx="1" presStyleCnt="2"/>
      <dgm:spPr/>
    </dgm:pt>
  </dgm:ptLst>
  <dgm:cxnLst>
    <dgm:cxn modelId="{DE41351C-BF5B-4A23-B476-7E4583E406C2}" srcId="{0704E7FF-173F-4361-9E75-D7572ACA8D89}" destId="{E027370C-D206-4E33-AD9C-9E044FECF0D1}" srcOrd="0" destOrd="0" parTransId="{28B89EE8-A840-44EC-BA17-1C45FAC0836B}" sibTransId="{A9D5C60C-0379-429D-BB41-DA413D5E155E}"/>
    <dgm:cxn modelId="{AA4AA4A0-C1E8-43CF-9A42-1A4784B169EF}" srcId="{0704E7FF-173F-4361-9E75-D7572ACA8D89}" destId="{36FA6202-90CE-4E96-A370-42E481CE1FAD}" srcOrd="1" destOrd="0" parTransId="{47598AEF-392A-4BCB-BE23-F4008646135B}" sibTransId="{36712C6A-5D4C-414E-9139-4C93ABC1BD2B}"/>
    <dgm:cxn modelId="{ADD2BEA1-03F9-4319-B21E-A048BD966961}" type="presOf" srcId="{0704E7FF-173F-4361-9E75-D7572ACA8D89}" destId="{6B8ABB57-E6B6-4749-9525-0B36498EFB68}" srcOrd="0" destOrd="0" presId="urn:microsoft.com/office/officeart/2005/8/layout/process4"/>
    <dgm:cxn modelId="{67E34BC2-184D-4260-A316-FE09B0122E4F}" type="presOf" srcId="{E027370C-D206-4E33-AD9C-9E044FECF0D1}" destId="{2ABB5CB3-45E4-45D9-8937-795A373361B3}" srcOrd="0" destOrd="0" presId="urn:microsoft.com/office/officeart/2005/8/layout/process4"/>
    <dgm:cxn modelId="{8682DBF1-DF00-4234-A135-A1DDEA2E49A1}" type="presOf" srcId="{36FA6202-90CE-4E96-A370-42E481CE1FAD}" destId="{4AD13ABE-C0C1-4251-870E-A3A0A6AA5D5F}" srcOrd="0" destOrd="0" presId="urn:microsoft.com/office/officeart/2005/8/layout/process4"/>
    <dgm:cxn modelId="{77ED1E6F-20E3-43EC-99EF-DD8CF13D7F5D}" type="presParOf" srcId="{6B8ABB57-E6B6-4749-9525-0B36498EFB68}" destId="{2DC2B288-B4C3-4BA7-B6FE-49848C9E630B}" srcOrd="0" destOrd="0" presId="urn:microsoft.com/office/officeart/2005/8/layout/process4"/>
    <dgm:cxn modelId="{E588ECF5-B339-418F-BD66-67AE48CDD3E5}" type="presParOf" srcId="{2DC2B288-B4C3-4BA7-B6FE-49848C9E630B}" destId="{4AD13ABE-C0C1-4251-870E-A3A0A6AA5D5F}" srcOrd="0" destOrd="0" presId="urn:microsoft.com/office/officeart/2005/8/layout/process4"/>
    <dgm:cxn modelId="{D5C4E4C8-BFA1-412B-9E28-BF4500526496}" type="presParOf" srcId="{6B8ABB57-E6B6-4749-9525-0B36498EFB68}" destId="{590AE5B2-0301-4D52-833A-2FC777996188}" srcOrd="1" destOrd="0" presId="urn:microsoft.com/office/officeart/2005/8/layout/process4"/>
    <dgm:cxn modelId="{C81FE603-2925-4882-AE1A-2DD3C68079C7}" type="presParOf" srcId="{6B8ABB57-E6B6-4749-9525-0B36498EFB68}" destId="{45F0842C-4F98-4C67-AF31-3BDFAA16A317}" srcOrd="2" destOrd="0" presId="urn:microsoft.com/office/officeart/2005/8/layout/process4"/>
    <dgm:cxn modelId="{1630A037-0FFA-4373-B9E7-941B7AF485EB}" type="presParOf" srcId="{45F0842C-4F98-4C67-AF31-3BDFAA16A317}" destId="{2ABB5CB3-45E4-45D9-8937-795A373361B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704E7FF-173F-4361-9E75-D7572ACA8D89}" type="doc">
      <dgm:prSet loTypeId="urn:microsoft.com/office/officeart/2005/8/layout/process4" loCatId="process" qsTypeId="urn:microsoft.com/office/officeart/2005/8/quickstyle/simple2" qsCatId="simple" csTypeId="urn:microsoft.com/office/officeart/2005/8/colors/colorful2" csCatId="colorful"/>
      <dgm:spPr/>
      <dgm:t>
        <a:bodyPr/>
        <a:lstStyle/>
        <a:p>
          <a:endParaRPr lang="en-US"/>
        </a:p>
      </dgm:t>
    </dgm:pt>
    <dgm:pt modelId="{E027370C-D206-4E33-AD9C-9E044FECF0D1}">
      <dgm:prSet custT="1"/>
      <dgm:spPr/>
      <dgm:t>
        <a:bodyPr/>
        <a:lstStyle/>
        <a:p>
          <a:r>
            <a:rPr lang="en-GB" sz="2400" dirty="0">
              <a:solidFill>
                <a:schemeClr val="tx1"/>
              </a:solidFill>
            </a:rPr>
            <a:t>Non-naturalistic Drama is acting away from the normal ways that people are used to. For example, talking or walking in a weird, unusual manner that is not representative of real life. </a:t>
          </a:r>
          <a:endParaRPr lang="en-US" sz="2400" dirty="0">
            <a:solidFill>
              <a:schemeClr val="tx1"/>
            </a:solidFill>
          </a:endParaRPr>
        </a:p>
      </dgm:t>
    </dgm:pt>
    <dgm:pt modelId="{28B89EE8-A840-44EC-BA17-1C45FAC0836B}" type="parTrans" cxnId="{DE41351C-BF5B-4A23-B476-7E4583E406C2}">
      <dgm:prSet/>
      <dgm:spPr/>
      <dgm:t>
        <a:bodyPr/>
        <a:lstStyle/>
        <a:p>
          <a:endParaRPr lang="en-US"/>
        </a:p>
      </dgm:t>
    </dgm:pt>
    <dgm:pt modelId="{A9D5C60C-0379-429D-BB41-DA413D5E155E}" type="sibTrans" cxnId="{DE41351C-BF5B-4A23-B476-7E4583E406C2}">
      <dgm:prSet/>
      <dgm:spPr/>
      <dgm:t>
        <a:bodyPr/>
        <a:lstStyle/>
        <a:p>
          <a:endParaRPr lang="en-US"/>
        </a:p>
      </dgm:t>
    </dgm:pt>
    <dgm:pt modelId="{36FA6202-90CE-4E96-A370-42E481CE1FAD}">
      <dgm:prSet/>
      <dgm:spPr/>
      <dgm:t>
        <a:bodyPr/>
        <a:lstStyle/>
        <a:p>
          <a:r>
            <a:rPr lang="en-GB" dirty="0"/>
            <a:t>Non-naturalism does not seek to re-create life as it is lived, but is focused more on passing comment on, or responding to, aspects of the real world. Non-naturalistic performance can occur in any space and is not dependent on specific resources. Non-naturalistic performance work might include the manipulation of both naturalistic and non-naturalistic conventions.</a:t>
          </a:r>
          <a:endParaRPr lang="en-US" dirty="0"/>
        </a:p>
      </dgm:t>
    </dgm:pt>
    <dgm:pt modelId="{47598AEF-392A-4BCB-BE23-F4008646135B}" type="parTrans" cxnId="{AA4AA4A0-C1E8-43CF-9A42-1A4784B169EF}">
      <dgm:prSet/>
      <dgm:spPr/>
      <dgm:t>
        <a:bodyPr/>
        <a:lstStyle/>
        <a:p>
          <a:endParaRPr lang="en-US"/>
        </a:p>
      </dgm:t>
    </dgm:pt>
    <dgm:pt modelId="{36712C6A-5D4C-414E-9139-4C93ABC1BD2B}" type="sibTrans" cxnId="{AA4AA4A0-C1E8-43CF-9A42-1A4784B169EF}">
      <dgm:prSet/>
      <dgm:spPr/>
      <dgm:t>
        <a:bodyPr/>
        <a:lstStyle/>
        <a:p>
          <a:endParaRPr lang="en-US"/>
        </a:p>
      </dgm:t>
    </dgm:pt>
    <dgm:pt modelId="{6B8ABB57-E6B6-4749-9525-0B36498EFB68}" type="pres">
      <dgm:prSet presAssocID="{0704E7FF-173F-4361-9E75-D7572ACA8D89}" presName="Name0" presStyleCnt="0">
        <dgm:presLayoutVars>
          <dgm:dir/>
          <dgm:animLvl val="lvl"/>
          <dgm:resizeHandles val="exact"/>
        </dgm:presLayoutVars>
      </dgm:prSet>
      <dgm:spPr/>
    </dgm:pt>
    <dgm:pt modelId="{2DC2B288-B4C3-4BA7-B6FE-49848C9E630B}" type="pres">
      <dgm:prSet presAssocID="{36FA6202-90CE-4E96-A370-42E481CE1FAD}" presName="boxAndChildren" presStyleCnt="0"/>
      <dgm:spPr/>
    </dgm:pt>
    <dgm:pt modelId="{4AD13ABE-C0C1-4251-870E-A3A0A6AA5D5F}" type="pres">
      <dgm:prSet presAssocID="{36FA6202-90CE-4E96-A370-42E481CE1FAD}" presName="parentTextBox" presStyleLbl="node1" presStyleIdx="0" presStyleCnt="2"/>
      <dgm:spPr/>
    </dgm:pt>
    <dgm:pt modelId="{590AE5B2-0301-4D52-833A-2FC777996188}" type="pres">
      <dgm:prSet presAssocID="{A9D5C60C-0379-429D-BB41-DA413D5E155E}" presName="sp" presStyleCnt="0"/>
      <dgm:spPr/>
    </dgm:pt>
    <dgm:pt modelId="{45F0842C-4F98-4C67-AF31-3BDFAA16A317}" type="pres">
      <dgm:prSet presAssocID="{E027370C-D206-4E33-AD9C-9E044FECF0D1}" presName="arrowAndChildren" presStyleCnt="0"/>
      <dgm:spPr/>
    </dgm:pt>
    <dgm:pt modelId="{2ABB5CB3-45E4-45D9-8937-795A373361B3}" type="pres">
      <dgm:prSet presAssocID="{E027370C-D206-4E33-AD9C-9E044FECF0D1}" presName="parentTextArrow" presStyleLbl="node1" presStyleIdx="1" presStyleCnt="2"/>
      <dgm:spPr/>
    </dgm:pt>
  </dgm:ptLst>
  <dgm:cxnLst>
    <dgm:cxn modelId="{059FC90E-32E4-4F42-AAB2-D12F30C6FA0A}" type="presOf" srcId="{36FA6202-90CE-4E96-A370-42E481CE1FAD}" destId="{4AD13ABE-C0C1-4251-870E-A3A0A6AA5D5F}" srcOrd="0" destOrd="0" presId="urn:microsoft.com/office/officeart/2005/8/layout/process4"/>
    <dgm:cxn modelId="{A07FB215-CEDA-40F1-BA13-5DEFE429405E}" type="presOf" srcId="{0704E7FF-173F-4361-9E75-D7572ACA8D89}" destId="{6B8ABB57-E6B6-4749-9525-0B36498EFB68}" srcOrd="0" destOrd="0" presId="urn:microsoft.com/office/officeart/2005/8/layout/process4"/>
    <dgm:cxn modelId="{DE41351C-BF5B-4A23-B476-7E4583E406C2}" srcId="{0704E7FF-173F-4361-9E75-D7572ACA8D89}" destId="{E027370C-D206-4E33-AD9C-9E044FECF0D1}" srcOrd="0" destOrd="0" parTransId="{28B89EE8-A840-44EC-BA17-1C45FAC0836B}" sibTransId="{A9D5C60C-0379-429D-BB41-DA413D5E155E}"/>
    <dgm:cxn modelId="{68709A7A-F3E3-4CC4-A3CC-5FD4BF7D1AE3}" type="presOf" srcId="{E027370C-D206-4E33-AD9C-9E044FECF0D1}" destId="{2ABB5CB3-45E4-45D9-8937-795A373361B3}" srcOrd="0" destOrd="0" presId="urn:microsoft.com/office/officeart/2005/8/layout/process4"/>
    <dgm:cxn modelId="{AA4AA4A0-C1E8-43CF-9A42-1A4784B169EF}" srcId="{0704E7FF-173F-4361-9E75-D7572ACA8D89}" destId="{36FA6202-90CE-4E96-A370-42E481CE1FAD}" srcOrd="1" destOrd="0" parTransId="{47598AEF-392A-4BCB-BE23-F4008646135B}" sibTransId="{36712C6A-5D4C-414E-9139-4C93ABC1BD2B}"/>
    <dgm:cxn modelId="{8D5242E7-6656-4C72-BA72-5C6D4D95D0EF}" type="presParOf" srcId="{6B8ABB57-E6B6-4749-9525-0B36498EFB68}" destId="{2DC2B288-B4C3-4BA7-B6FE-49848C9E630B}" srcOrd="0" destOrd="0" presId="urn:microsoft.com/office/officeart/2005/8/layout/process4"/>
    <dgm:cxn modelId="{F27F6D43-685B-4111-B8EA-C4E266CE82E2}" type="presParOf" srcId="{2DC2B288-B4C3-4BA7-B6FE-49848C9E630B}" destId="{4AD13ABE-C0C1-4251-870E-A3A0A6AA5D5F}" srcOrd="0" destOrd="0" presId="urn:microsoft.com/office/officeart/2005/8/layout/process4"/>
    <dgm:cxn modelId="{8C4F0E24-D8C0-4882-8303-60873E2ABC41}" type="presParOf" srcId="{6B8ABB57-E6B6-4749-9525-0B36498EFB68}" destId="{590AE5B2-0301-4D52-833A-2FC777996188}" srcOrd="1" destOrd="0" presId="urn:microsoft.com/office/officeart/2005/8/layout/process4"/>
    <dgm:cxn modelId="{EB5B3EF2-81AD-435F-8D62-754FE5ACF469}" type="presParOf" srcId="{6B8ABB57-E6B6-4749-9525-0B36498EFB68}" destId="{45F0842C-4F98-4C67-AF31-3BDFAA16A317}" srcOrd="2" destOrd="0" presId="urn:microsoft.com/office/officeart/2005/8/layout/process4"/>
    <dgm:cxn modelId="{FECAA546-494F-4CC0-83AD-E49C93C74A03}" type="presParOf" srcId="{45F0842C-4F98-4C67-AF31-3BDFAA16A317}" destId="{2ABB5CB3-45E4-45D9-8937-795A373361B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BB56250-3914-4C00-B9EB-34D21EBDE8A6}" type="doc">
      <dgm:prSet loTypeId="urn:microsoft.com/office/officeart/2005/8/layout/process2" loCatId="process" qsTypeId="urn:microsoft.com/office/officeart/2005/8/quickstyle/simple2" qsCatId="simple" csTypeId="urn:microsoft.com/office/officeart/2005/8/colors/colorful2" csCatId="colorful" phldr="1"/>
      <dgm:spPr/>
      <dgm:t>
        <a:bodyPr/>
        <a:lstStyle/>
        <a:p>
          <a:endParaRPr lang="en-US"/>
        </a:p>
      </dgm:t>
    </dgm:pt>
    <dgm:pt modelId="{C4D7491E-93DD-4707-B01F-07535AFEC5CC}">
      <dgm:prSet custT="1"/>
      <dgm:spPr/>
      <dgm:t>
        <a:bodyPr/>
        <a:lstStyle/>
        <a:p>
          <a:r>
            <a:rPr lang="en-GB" sz="1800" dirty="0">
              <a:solidFill>
                <a:schemeClr val="tx1"/>
              </a:solidFill>
            </a:rPr>
            <a:t>Stanislavski – emotion memory, given circumstances, magic if, units and objectives </a:t>
          </a:r>
          <a:endParaRPr lang="en-US" sz="1800" dirty="0">
            <a:solidFill>
              <a:schemeClr val="tx1"/>
            </a:solidFill>
          </a:endParaRPr>
        </a:p>
      </dgm:t>
    </dgm:pt>
    <dgm:pt modelId="{6D731E2B-9F09-4988-B0D4-5D441E654C15}" type="parTrans" cxnId="{DAEA001A-FAE0-4C32-9A03-62E985BF0029}">
      <dgm:prSet/>
      <dgm:spPr/>
      <dgm:t>
        <a:bodyPr/>
        <a:lstStyle/>
        <a:p>
          <a:endParaRPr lang="en-US"/>
        </a:p>
      </dgm:t>
    </dgm:pt>
    <dgm:pt modelId="{29E06E06-FB01-4985-9A3C-E991DACB813D}" type="sibTrans" cxnId="{DAEA001A-FAE0-4C32-9A03-62E985BF0029}">
      <dgm:prSet/>
      <dgm:spPr/>
      <dgm:t>
        <a:bodyPr/>
        <a:lstStyle/>
        <a:p>
          <a:endParaRPr lang="en-US"/>
        </a:p>
      </dgm:t>
    </dgm:pt>
    <dgm:pt modelId="{E6A74AF4-47BF-46C6-89EF-EBAD3B484F57}">
      <dgm:prSet custT="1"/>
      <dgm:spPr/>
      <dgm:t>
        <a:bodyPr/>
        <a:lstStyle/>
        <a:p>
          <a:r>
            <a:rPr lang="en-GB" sz="1800" dirty="0">
              <a:solidFill>
                <a:schemeClr val="tx1"/>
              </a:solidFill>
            </a:rPr>
            <a:t>Brecht –direct address, </a:t>
          </a:r>
          <a:r>
            <a:rPr lang="en-GB" sz="1800" dirty="0" err="1">
              <a:solidFill>
                <a:schemeClr val="tx1"/>
              </a:solidFill>
            </a:rPr>
            <a:t>gestus</a:t>
          </a:r>
          <a:r>
            <a:rPr lang="en-GB" sz="1800" dirty="0">
              <a:solidFill>
                <a:schemeClr val="tx1"/>
              </a:solidFill>
            </a:rPr>
            <a:t>, thoughts aloud</a:t>
          </a:r>
          <a:endParaRPr lang="en-US" sz="1800" dirty="0">
            <a:solidFill>
              <a:schemeClr val="tx1"/>
            </a:solidFill>
          </a:endParaRPr>
        </a:p>
      </dgm:t>
    </dgm:pt>
    <dgm:pt modelId="{ADC86BE6-94E6-4B45-9BCE-FBA50F109ADB}" type="parTrans" cxnId="{49526E30-F5AA-48EB-8595-C408F2B11B6D}">
      <dgm:prSet/>
      <dgm:spPr/>
      <dgm:t>
        <a:bodyPr/>
        <a:lstStyle/>
        <a:p>
          <a:endParaRPr lang="en-US"/>
        </a:p>
      </dgm:t>
    </dgm:pt>
    <dgm:pt modelId="{E6BF2842-F20A-4EF6-862B-E0499E267708}" type="sibTrans" cxnId="{49526E30-F5AA-48EB-8595-C408F2B11B6D}">
      <dgm:prSet/>
      <dgm:spPr/>
      <dgm:t>
        <a:bodyPr/>
        <a:lstStyle/>
        <a:p>
          <a:endParaRPr lang="en-US"/>
        </a:p>
      </dgm:t>
    </dgm:pt>
    <dgm:pt modelId="{676DCD01-20E9-42CA-9F06-A0BFD0762389}">
      <dgm:prSet custT="1"/>
      <dgm:spPr/>
      <dgm:t>
        <a:bodyPr/>
        <a:lstStyle/>
        <a:p>
          <a:r>
            <a:rPr lang="en-GB" sz="1800" dirty="0">
              <a:solidFill>
                <a:schemeClr val="tx1"/>
              </a:solidFill>
            </a:rPr>
            <a:t>Physicality – centres of leading, centres of personality, levels of tension, animal traits </a:t>
          </a:r>
          <a:endParaRPr lang="en-US" sz="1800" dirty="0">
            <a:solidFill>
              <a:schemeClr val="tx1"/>
            </a:solidFill>
          </a:endParaRPr>
        </a:p>
      </dgm:t>
    </dgm:pt>
    <dgm:pt modelId="{A0A703D2-8917-487E-862A-1ED8A34A5E68}" type="parTrans" cxnId="{70837C68-76FC-4FD3-87E5-D31D13CB8708}">
      <dgm:prSet/>
      <dgm:spPr/>
      <dgm:t>
        <a:bodyPr/>
        <a:lstStyle/>
        <a:p>
          <a:endParaRPr lang="en-US"/>
        </a:p>
      </dgm:t>
    </dgm:pt>
    <dgm:pt modelId="{DC3EE91D-99B3-495C-A357-BAA4E8613E11}" type="sibTrans" cxnId="{70837C68-76FC-4FD3-87E5-D31D13CB8708}">
      <dgm:prSet/>
      <dgm:spPr/>
      <dgm:t>
        <a:bodyPr/>
        <a:lstStyle/>
        <a:p>
          <a:endParaRPr lang="en-US"/>
        </a:p>
      </dgm:t>
    </dgm:pt>
    <dgm:pt modelId="{AE3A7769-25A7-4645-B5AB-DD713D6D29E7}">
      <dgm:prSet custT="1"/>
      <dgm:spPr/>
      <dgm:t>
        <a:bodyPr/>
        <a:lstStyle/>
        <a:p>
          <a:r>
            <a:rPr lang="en-GB" sz="1800" dirty="0">
              <a:solidFill>
                <a:schemeClr val="tx1"/>
              </a:solidFill>
            </a:rPr>
            <a:t>Stylised – Grid, slow motion, Meyerhold </a:t>
          </a:r>
          <a:endParaRPr lang="en-US" sz="1800" dirty="0">
            <a:solidFill>
              <a:schemeClr val="tx1"/>
            </a:solidFill>
          </a:endParaRPr>
        </a:p>
      </dgm:t>
    </dgm:pt>
    <dgm:pt modelId="{11EEC74B-FE6F-4702-9B5A-EA263650B647}" type="parTrans" cxnId="{D0034A25-2678-4A99-A5C8-5E23D0EE46F5}">
      <dgm:prSet/>
      <dgm:spPr/>
      <dgm:t>
        <a:bodyPr/>
        <a:lstStyle/>
        <a:p>
          <a:endParaRPr lang="en-US"/>
        </a:p>
      </dgm:t>
    </dgm:pt>
    <dgm:pt modelId="{F8545544-2411-42F4-B58C-4B780F3B125E}" type="sibTrans" cxnId="{D0034A25-2678-4A99-A5C8-5E23D0EE46F5}">
      <dgm:prSet/>
      <dgm:spPr/>
      <dgm:t>
        <a:bodyPr/>
        <a:lstStyle/>
        <a:p>
          <a:endParaRPr lang="en-US"/>
        </a:p>
      </dgm:t>
    </dgm:pt>
    <dgm:pt modelId="{F9A880A9-211E-4517-AE5A-0173D5EB0F43}">
      <dgm:prSet custT="1"/>
      <dgm:spPr/>
      <dgm:t>
        <a:bodyPr/>
        <a:lstStyle/>
        <a:p>
          <a:r>
            <a:rPr lang="en-GB" sz="1800" dirty="0">
              <a:solidFill>
                <a:schemeClr val="tx1"/>
              </a:solidFill>
            </a:rPr>
            <a:t>Vocal – tone pitch intonation </a:t>
          </a:r>
          <a:endParaRPr lang="en-US" sz="1800" dirty="0">
            <a:solidFill>
              <a:schemeClr val="tx1"/>
            </a:solidFill>
          </a:endParaRPr>
        </a:p>
      </dgm:t>
    </dgm:pt>
    <dgm:pt modelId="{A87088BA-706E-4079-9678-AE89197676D3}" type="parTrans" cxnId="{962FFE16-1C3C-42AA-9E37-1BD089A113AD}">
      <dgm:prSet/>
      <dgm:spPr/>
      <dgm:t>
        <a:bodyPr/>
        <a:lstStyle/>
        <a:p>
          <a:endParaRPr lang="en-US"/>
        </a:p>
      </dgm:t>
    </dgm:pt>
    <dgm:pt modelId="{9EFA7B20-AF3D-4D68-AEB2-D1318BCA0DE3}" type="sibTrans" cxnId="{962FFE16-1C3C-42AA-9E37-1BD089A113AD}">
      <dgm:prSet/>
      <dgm:spPr/>
      <dgm:t>
        <a:bodyPr/>
        <a:lstStyle/>
        <a:p>
          <a:endParaRPr lang="en-US"/>
        </a:p>
      </dgm:t>
    </dgm:pt>
    <dgm:pt modelId="{562683EF-BB2D-4D6D-A11C-3E55A043B572}" type="pres">
      <dgm:prSet presAssocID="{3BB56250-3914-4C00-B9EB-34D21EBDE8A6}" presName="linearFlow" presStyleCnt="0">
        <dgm:presLayoutVars>
          <dgm:resizeHandles val="exact"/>
        </dgm:presLayoutVars>
      </dgm:prSet>
      <dgm:spPr/>
    </dgm:pt>
    <dgm:pt modelId="{717B6341-BD2B-4E36-9E89-84F26E64B526}" type="pres">
      <dgm:prSet presAssocID="{C4D7491E-93DD-4707-B01F-07535AFEC5CC}" presName="node" presStyleLbl="node1" presStyleIdx="0" presStyleCnt="5" custScaleX="147586">
        <dgm:presLayoutVars>
          <dgm:bulletEnabled val="1"/>
        </dgm:presLayoutVars>
      </dgm:prSet>
      <dgm:spPr/>
    </dgm:pt>
    <dgm:pt modelId="{3DACF723-66F3-4436-B416-8B57579E62B7}" type="pres">
      <dgm:prSet presAssocID="{29E06E06-FB01-4985-9A3C-E991DACB813D}" presName="sibTrans" presStyleLbl="sibTrans2D1" presStyleIdx="0" presStyleCnt="4"/>
      <dgm:spPr/>
    </dgm:pt>
    <dgm:pt modelId="{0586082D-16E8-47FF-AA87-2B86508454A4}" type="pres">
      <dgm:prSet presAssocID="{29E06E06-FB01-4985-9A3C-E991DACB813D}" presName="connectorText" presStyleLbl="sibTrans2D1" presStyleIdx="0" presStyleCnt="4"/>
      <dgm:spPr/>
    </dgm:pt>
    <dgm:pt modelId="{5EECBF5E-8E85-485C-ACC1-DFA58D313388}" type="pres">
      <dgm:prSet presAssocID="{E6A74AF4-47BF-46C6-89EF-EBAD3B484F57}" presName="node" presStyleLbl="node1" presStyleIdx="1" presStyleCnt="5" custScaleX="145687">
        <dgm:presLayoutVars>
          <dgm:bulletEnabled val="1"/>
        </dgm:presLayoutVars>
      </dgm:prSet>
      <dgm:spPr/>
    </dgm:pt>
    <dgm:pt modelId="{E68783A8-3AAB-4E1F-8FC3-435148B67ED6}" type="pres">
      <dgm:prSet presAssocID="{E6BF2842-F20A-4EF6-862B-E0499E267708}" presName="sibTrans" presStyleLbl="sibTrans2D1" presStyleIdx="1" presStyleCnt="4"/>
      <dgm:spPr/>
    </dgm:pt>
    <dgm:pt modelId="{E1A8B2C2-2A6F-4D39-BF1B-58430693250C}" type="pres">
      <dgm:prSet presAssocID="{E6BF2842-F20A-4EF6-862B-E0499E267708}" presName="connectorText" presStyleLbl="sibTrans2D1" presStyleIdx="1" presStyleCnt="4"/>
      <dgm:spPr/>
    </dgm:pt>
    <dgm:pt modelId="{7A51EB21-BA12-4E72-89DD-D1B804220BE6}" type="pres">
      <dgm:prSet presAssocID="{676DCD01-20E9-42CA-9F06-A0BFD0762389}" presName="node" presStyleLbl="node1" presStyleIdx="2" presStyleCnt="5" custScaleX="149428">
        <dgm:presLayoutVars>
          <dgm:bulletEnabled val="1"/>
        </dgm:presLayoutVars>
      </dgm:prSet>
      <dgm:spPr/>
    </dgm:pt>
    <dgm:pt modelId="{A0CB1F73-F99D-4B1E-B699-870E9A51DF56}" type="pres">
      <dgm:prSet presAssocID="{DC3EE91D-99B3-495C-A357-BAA4E8613E11}" presName="sibTrans" presStyleLbl="sibTrans2D1" presStyleIdx="2" presStyleCnt="4"/>
      <dgm:spPr/>
    </dgm:pt>
    <dgm:pt modelId="{16E23A34-2071-4A6B-A7E0-36BCA4695A49}" type="pres">
      <dgm:prSet presAssocID="{DC3EE91D-99B3-495C-A357-BAA4E8613E11}" presName="connectorText" presStyleLbl="sibTrans2D1" presStyleIdx="2" presStyleCnt="4"/>
      <dgm:spPr/>
    </dgm:pt>
    <dgm:pt modelId="{A277E6AB-9B2B-4A50-AF41-62B6B4904B01}" type="pres">
      <dgm:prSet presAssocID="{AE3A7769-25A7-4645-B5AB-DD713D6D29E7}" presName="node" presStyleLbl="node1" presStyleIdx="3" presStyleCnt="5" custScaleX="151045" custLinFactNeighborX="-1744" custLinFactNeighborY="-21287">
        <dgm:presLayoutVars>
          <dgm:bulletEnabled val="1"/>
        </dgm:presLayoutVars>
      </dgm:prSet>
      <dgm:spPr/>
    </dgm:pt>
    <dgm:pt modelId="{EA490530-AD64-46EE-905C-EA5027E0D8C7}" type="pres">
      <dgm:prSet presAssocID="{F8545544-2411-42F4-B58C-4B780F3B125E}" presName="sibTrans" presStyleLbl="sibTrans2D1" presStyleIdx="3" presStyleCnt="4"/>
      <dgm:spPr/>
    </dgm:pt>
    <dgm:pt modelId="{62AD9BD5-D360-43D2-B280-18265E564FCB}" type="pres">
      <dgm:prSet presAssocID="{F8545544-2411-42F4-B58C-4B780F3B125E}" presName="connectorText" presStyleLbl="sibTrans2D1" presStyleIdx="3" presStyleCnt="4"/>
      <dgm:spPr/>
    </dgm:pt>
    <dgm:pt modelId="{433BE008-01FB-46B8-898C-570C8FCEB399}" type="pres">
      <dgm:prSet presAssocID="{F9A880A9-211E-4517-AE5A-0173D5EB0F43}" presName="node" presStyleLbl="node1" presStyleIdx="4" presStyleCnt="5" custScaleX="152233">
        <dgm:presLayoutVars>
          <dgm:bulletEnabled val="1"/>
        </dgm:presLayoutVars>
      </dgm:prSet>
      <dgm:spPr/>
    </dgm:pt>
  </dgm:ptLst>
  <dgm:cxnLst>
    <dgm:cxn modelId="{962FFE16-1C3C-42AA-9E37-1BD089A113AD}" srcId="{3BB56250-3914-4C00-B9EB-34D21EBDE8A6}" destId="{F9A880A9-211E-4517-AE5A-0173D5EB0F43}" srcOrd="4" destOrd="0" parTransId="{A87088BA-706E-4079-9678-AE89197676D3}" sibTransId="{9EFA7B20-AF3D-4D68-AEB2-D1318BCA0DE3}"/>
    <dgm:cxn modelId="{EB83F619-059A-4642-914A-946870128B85}" type="presOf" srcId="{29E06E06-FB01-4985-9A3C-E991DACB813D}" destId="{0586082D-16E8-47FF-AA87-2B86508454A4}" srcOrd="1" destOrd="0" presId="urn:microsoft.com/office/officeart/2005/8/layout/process2"/>
    <dgm:cxn modelId="{DAEA001A-FAE0-4C32-9A03-62E985BF0029}" srcId="{3BB56250-3914-4C00-B9EB-34D21EBDE8A6}" destId="{C4D7491E-93DD-4707-B01F-07535AFEC5CC}" srcOrd="0" destOrd="0" parTransId="{6D731E2B-9F09-4988-B0D4-5D441E654C15}" sibTransId="{29E06E06-FB01-4985-9A3C-E991DACB813D}"/>
    <dgm:cxn modelId="{9E177B1B-E46C-415F-8D5B-9FD38DA39542}" type="presOf" srcId="{C4D7491E-93DD-4707-B01F-07535AFEC5CC}" destId="{717B6341-BD2B-4E36-9E89-84F26E64B526}" srcOrd="0" destOrd="0" presId="urn:microsoft.com/office/officeart/2005/8/layout/process2"/>
    <dgm:cxn modelId="{6179C220-60DF-4AB3-AB30-DDCB4783900D}" type="presOf" srcId="{F9A880A9-211E-4517-AE5A-0173D5EB0F43}" destId="{433BE008-01FB-46B8-898C-570C8FCEB399}" srcOrd="0" destOrd="0" presId="urn:microsoft.com/office/officeart/2005/8/layout/process2"/>
    <dgm:cxn modelId="{0BF31F24-60A6-439F-9513-E06A46A80BF1}" type="presOf" srcId="{E6BF2842-F20A-4EF6-862B-E0499E267708}" destId="{E68783A8-3AAB-4E1F-8FC3-435148B67ED6}" srcOrd="0" destOrd="0" presId="urn:microsoft.com/office/officeart/2005/8/layout/process2"/>
    <dgm:cxn modelId="{D0034A25-2678-4A99-A5C8-5E23D0EE46F5}" srcId="{3BB56250-3914-4C00-B9EB-34D21EBDE8A6}" destId="{AE3A7769-25A7-4645-B5AB-DD713D6D29E7}" srcOrd="3" destOrd="0" parTransId="{11EEC74B-FE6F-4702-9B5A-EA263650B647}" sibTransId="{F8545544-2411-42F4-B58C-4B780F3B125E}"/>
    <dgm:cxn modelId="{04BC422C-3E4E-4F90-8BAC-44F631CD445F}" type="presOf" srcId="{E6BF2842-F20A-4EF6-862B-E0499E267708}" destId="{E1A8B2C2-2A6F-4D39-BF1B-58430693250C}" srcOrd="1" destOrd="0" presId="urn:microsoft.com/office/officeart/2005/8/layout/process2"/>
    <dgm:cxn modelId="{49526E30-F5AA-48EB-8595-C408F2B11B6D}" srcId="{3BB56250-3914-4C00-B9EB-34D21EBDE8A6}" destId="{E6A74AF4-47BF-46C6-89EF-EBAD3B484F57}" srcOrd="1" destOrd="0" parTransId="{ADC86BE6-94E6-4B45-9BCE-FBA50F109ADB}" sibTransId="{E6BF2842-F20A-4EF6-862B-E0499E267708}"/>
    <dgm:cxn modelId="{044C0734-75CB-43B6-B8B7-DFFBCC79C942}" type="presOf" srcId="{F8545544-2411-42F4-B58C-4B780F3B125E}" destId="{62AD9BD5-D360-43D2-B280-18265E564FCB}" srcOrd="1" destOrd="0" presId="urn:microsoft.com/office/officeart/2005/8/layout/process2"/>
    <dgm:cxn modelId="{0AFC4144-B146-4287-8EFB-D474EBF0811B}" type="presOf" srcId="{E6A74AF4-47BF-46C6-89EF-EBAD3B484F57}" destId="{5EECBF5E-8E85-485C-ACC1-DFA58D313388}" srcOrd="0" destOrd="0" presId="urn:microsoft.com/office/officeart/2005/8/layout/process2"/>
    <dgm:cxn modelId="{70837C68-76FC-4FD3-87E5-D31D13CB8708}" srcId="{3BB56250-3914-4C00-B9EB-34D21EBDE8A6}" destId="{676DCD01-20E9-42CA-9F06-A0BFD0762389}" srcOrd="2" destOrd="0" parTransId="{A0A703D2-8917-487E-862A-1ED8A34A5E68}" sibTransId="{DC3EE91D-99B3-495C-A357-BAA4E8613E11}"/>
    <dgm:cxn modelId="{8E3C1371-69DC-4CF9-BB1A-AB670D0D2A89}" type="presOf" srcId="{DC3EE91D-99B3-495C-A357-BAA4E8613E11}" destId="{16E23A34-2071-4A6B-A7E0-36BCA4695A49}" srcOrd="1" destOrd="0" presId="urn:microsoft.com/office/officeart/2005/8/layout/process2"/>
    <dgm:cxn modelId="{B13B437A-28E1-45B3-81DB-304E226CC54B}" type="presOf" srcId="{29E06E06-FB01-4985-9A3C-E991DACB813D}" destId="{3DACF723-66F3-4436-B416-8B57579E62B7}" srcOrd="0" destOrd="0" presId="urn:microsoft.com/office/officeart/2005/8/layout/process2"/>
    <dgm:cxn modelId="{2212477E-5D60-4E31-884A-C27C9D1D6969}" type="presOf" srcId="{676DCD01-20E9-42CA-9F06-A0BFD0762389}" destId="{7A51EB21-BA12-4E72-89DD-D1B804220BE6}" srcOrd="0" destOrd="0" presId="urn:microsoft.com/office/officeart/2005/8/layout/process2"/>
    <dgm:cxn modelId="{3385B7A5-51C6-4168-BAD6-930C2BC8CD44}" type="presOf" srcId="{DC3EE91D-99B3-495C-A357-BAA4E8613E11}" destId="{A0CB1F73-F99D-4B1E-B699-870E9A51DF56}" srcOrd="0" destOrd="0" presId="urn:microsoft.com/office/officeart/2005/8/layout/process2"/>
    <dgm:cxn modelId="{FC7D11B1-F73A-4633-B86E-91E2D1FC01C3}" type="presOf" srcId="{F8545544-2411-42F4-B58C-4B780F3B125E}" destId="{EA490530-AD64-46EE-905C-EA5027E0D8C7}" srcOrd="0" destOrd="0" presId="urn:microsoft.com/office/officeart/2005/8/layout/process2"/>
    <dgm:cxn modelId="{6BD4CCD5-211F-42B2-9747-ED1ADFFBA4AE}" type="presOf" srcId="{3BB56250-3914-4C00-B9EB-34D21EBDE8A6}" destId="{562683EF-BB2D-4D6D-A11C-3E55A043B572}" srcOrd="0" destOrd="0" presId="urn:microsoft.com/office/officeart/2005/8/layout/process2"/>
    <dgm:cxn modelId="{C7F81DE4-E7D7-43E2-847A-D84CD8A8CD91}" type="presOf" srcId="{AE3A7769-25A7-4645-B5AB-DD713D6D29E7}" destId="{A277E6AB-9B2B-4A50-AF41-62B6B4904B01}" srcOrd="0" destOrd="0" presId="urn:microsoft.com/office/officeart/2005/8/layout/process2"/>
    <dgm:cxn modelId="{D88C55DE-4EF6-47F7-A237-AAA6CCBFB4F0}" type="presParOf" srcId="{562683EF-BB2D-4D6D-A11C-3E55A043B572}" destId="{717B6341-BD2B-4E36-9E89-84F26E64B526}" srcOrd="0" destOrd="0" presId="urn:microsoft.com/office/officeart/2005/8/layout/process2"/>
    <dgm:cxn modelId="{3AB89E1D-984E-4BA7-A47F-57ED40DFDF60}" type="presParOf" srcId="{562683EF-BB2D-4D6D-A11C-3E55A043B572}" destId="{3DACF723-66F3-4436-B416-8B57579E62B7}" srcOrd="1" destOrd="0" presId="urn:microsoft.com/office/officeart/2005/8/layout/process2"/>
    <dgm:cxn modelId="{47415DB8-A592-4B26-864D-F737C92F5ED6}" type="presParOf" srcId="{3DACF723-66F3-4436-B416-8B57579E62B7}" destId="{0586082D-16E8-47FF-AA87-2B86508454A4}" srcOrd="0" destOrd="0" presId="urn:microsoft.com/office/officeart/2005/8/layout/process2"/>
    <dgm:cxn modelId="{9B0F8588-8F7A-4B2D-AC66-C89BD221607F}" type="presParOf" srcId="{562683EF-BB2D-4D6D-A11C-3E55A043B572}" destId="{5EECBF5E-8E85-485C-ACC1-DFA58D313388}" srcOrd="2" destOrd="0" presId="urn:microsoft.com/office/officeart/2005/8/layout/process2"/>
    <dgm:cxn modelId="{B361FCCC-0889-4AF4-955F-F173F80C02D4}" type="presParOf" srcId="{562683EF-BB2D-4D6D-A11C-3E55A043B572}" destId="{E68783A8-3AAB-4E1F-8FC3-435148B67ED6}" srcOrd="3" destOrd="0" presId="urn:microsoft.com/office/officeart/2005/8/layout/process2"/>
    <dgm:cxn modelId="{FA04EC01-2589-45A1-9687-1C4F8E4E9A89}" type="presParOf" srcId="{E68783A8-3AAB-4E1F-8FC3-435148B67ED6}" destId="{E1A8B2C2-2A6F-4D39-BF1B-58430693250C}" srcOrd="0" destOrd="0" presId="urn:microsoft.com/office/officeart/2005/8/layout/process2"/>
    <dgm:cxn modelId="{D490861E-B478-47FF-A4D6-D42C2F39546C}" type="presParOf" srcId="{562683EF-BB2D-4D6D-A11C-3E55A043B572}" destId="{7A51EB21-BA12-4E72-89DD-D1B804220BE6}" srcOrd="4" destOrd="0" presId="urn:microsoft.com/office/officeart/2005/8/layout/process2"/>
    <dgm:cxn modelId="{E063FF4B-D852-427F-8AD0-D242B68E60C2}" type="presParOf" srcId="{562683EF-BB2D-4D6D-A11C-3E55A043B572}" destId="{A0CB1F73-F99D-4B1E-B699-870E9A51DF56}" srcOrd="5" destOrd="0" presId="urn:microsoft.com/office/officeart/2005/8/layout/process2"/>
    <dgm:cxn modelId="{B505BEEC-C69E-4FD8-9FF7-BCF36A3B29D7}" type="presParOf" srcId="{A0CB1F73-F99D-4B1E-B699-870E9A51DF56}" destId="{16E23A34-2071-4A6B-A7E0-36BCA4695A49}" srcOrd="0" destOrd="0" presId="urn:microsoft.com/office/officeart/2005/8/layout/process2"/>
    <dgm:cxn modelId="{F3C3E07A-B3F0-4441-B5A7-DD25A0F52DBC}" type="presParOf" srcId="{562683EF-BB2D-4D6D-A11C-3E55A043B572}" destId="{A277E6AB-9B2B-4A50-AF41-62B6B4904B01}" srcOrd="6" destOrd="0" presId="urn:microsoft.com/office/officeart/2005/8/layout/process2"/>
    <dgm:cxn modelId="{AABD3243-8883-4A32-BBE5-3402F65AE36F}" type="presParOf" srcId="{562683EF-BB2D-4D6D-A11C-3E55A043B572}" destId="{EA490530-AD64-46EE-905C-EA5027E0D8C7}" srcOrd="7" destOrd="0" presId="urn:microsoft.com/office/officeart/2005/8/layout/process2"/>
    <dgm:cxn modelId="{3F6E28A3-019F-426A-8594-4EBC17BE04EF}" type="presParOf" srcId="{EA490530-AD64-46EE-905C-EA5027E0D8C7}" destId="{62AD9BD5-D360-43D2-B280-18265E564FCB}" srcOrd="0" destOrd="0" presId="urn:microsoft.com/office/officeart/2005/8/layout/process2"/>
    <dgm:cxn modelId="{39C0E42D-37EA-4394-A81F-D025ADE22EFC}" type="presParOf" srcId="{562683EF-BB2D-4D6D-A11C-3E55A043B572}" destId="{433BE008-01FB-46B8-898C-570C8FCEB399}"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B9531-2F0D-4894-B482-687314E9332F}">
      <dsp:nvSpPr>
        <dsp:cNvPr id="0" name=""/>
        <dsp:cNvSpPr/>
      </dsp:nvSpPr>
      <dsp:spPr>
        <a:xfrm>
          <a:off x="0" y="3009"/>
          <a:ext cx="4793456" cy="39459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C4F527-867F-4BD9-B161-460E9C9DD163}">
      <dsp:nvSpPr>
        <dsp:cNvPr id="0" name=""/>
        <dsp:cNvSpPr/>
      </dsp:nvSpPr>
      <dsp:spPr>
        <a:xfrm>
          <a:off x="119363" y="91792"/>
          <a:ext cx="217237" cy="2170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0F48BFA-971A-46FA-B25B-71E45F24F505}">
      <dsp:nvSpPr>
        <dsp:cNvPr id="0" name=""/>
        <dsp:cNvSpPr/>
      </dsp:nvSpPr>
      <dsp:spPr>
        <a:xfrm>
          <a:off x="455965" y="3009"/>
          <a:ext cx="4215061" cy="616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251" tIns="65251" rIns="65251" bIns="65251" numCol="1" spcCol="1270" anchor="ctr" anchorCtr="0">
          <a:noAutofit/>
        </a:bodyPr>
        <a:lstStyle/>
        <a:p>
          <a:pPr marL="0" lvl="0" indent="0" algn="l" defTabSz="800100">
            <a:lnSpc>
              <a:spcPct val="90000"/>
            </a:lnSpc>
            <a:spcBef>
              <a:spcPct val="0"/>
            </a:spcBef>
            <a:spcAft>
              <a:spcPct val="35000"/>
            </a:spcAft>
            <a:buNone/>
          </a:pPr>
          <a:r>
            <a:rPr lang="en-GB" sz="1800" b="1" kern="1200" dirty="0">
              <a:solidFill>
                <a:schemeClr val="tx1"/>
              </a:solidFill>
            </a:rPr>
            <a:t>For your character explore these techniques to enhance the comedy character.</a:t>
          </a:r>
          <a:endParaRPr lang="en-US" sz="1800" b="1" kern="1200" dirty="0">
            <a:solidFill>
              <a:schemeClr val="tx1"/>
            </a:solidFill>
          </a:endParaRPr>
        </a:p>
      </dsp:txBody>
      <dsp:txXfrm>
        <a:off x="455965" y="3009"/>
        <a:ext cx="4215061" cy="616549"/>
      </dsp:txXfrm>
    </dsp:sp>
    <dsp:sp modelId="{219BA246-1E54-4949-BC35-28C00022FF78}">
      <dsp:nvSpPr>
        <dsp:cNvPr id="0" name=""/>
        <dsp:cNvSpPr/>
      </dsp:nvSpPr>
      <dsp:spPr>
        <a:xfrm>
          <a:off x="0" y="747747"/>
          <a:ext cx="4793456" cy="39459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090CAF-5DE5-4F71-B907-3020C5F290AA}">
      <dsp:nvSpPr>
        <dsp:cNvPr id="0" name=""/>
        <dsp:cNvSpPr/>
      </dsp:nvSpPr>
      <dsp:spPr>
        <a:xfrm>
          <a:off x="119363" y="862479"/>
          <a:ext cx="217237" cy="2170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60AFC39-F8D9-440A-95ED-7E90D17FA3DD}">
      <dsp:nvSpPr>
        <dsp:cNvPr id="0" name=""/>
        <dsp:cNvSpPr/>
      </dsp:nvSpPr>
      <dsp:spPr>
        <a:xfrm>
          <a:off x="455965" y="773696"/>
          <a:ext cx="4215061" cy="616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251" tIns="65251" rIns="65251" bIns="65251" numCol="1" spcCol="1270" anchor="ctr" anchorCtr="0">
          <a:noAutofit/>
        </a:bodyPr>
        <a:lstStyle/>
        <a:p>
          <a:pPr marL="0" lvl="0" indent="0" algn="l" defTabSz="711200">
            <a:lnSpc>
              <a:spcPct val="90000"/>
            </a:lnSpc>
            <a:spcBef>
              <a:spcPct val="0"/>
            </a:spcBef>
            <a:spcAft>
              <a:spcPct val="35000"/>
            </a:spcAft>
            <a:buNone/>
          </a:pPr>
          <a:r>
            <a:rPr lang="en-GB" sz="1600" b="1" kern="1200" dirty="0">
              <a:solidFill>
                <a:schemeClr val="tx1"/>
              </a:solidFill>
            </a:rPr>
            <a:t>Centres of leading</a:t>
          </a:r>
          <a:endParaRPr lang="en-US" sz="1600" b="1" kern="1200" dirty="0">
            <a:solidFill>
              <a:schemeClr val="tx1"/>
            </a:solidFill>
          </a:endParaRPr>
        </a:p>
      </dsp:txBody>
      <dsp:txXfrm>
        <a:off x="455965" y="773696"/>
        <a:ext cx="4215061" cy="616549"/>
      </dsp:txXfrm>
    </dsp:sp>
    <dsp:sp modelId="{785310BC-E7B5-4429-BD2E-34F9CDD15E54}">
      <dsp:nvSpPr>
        <dsp:cNvPr id="0" name=""/>
        <dsp:cNvSpPr/>
      </dsp:nvSpPr>
      <dsp:spPr>
        <a:xfrm>
          <a:off x="0" y="1544382"/>
          <a:ext cx="4793456" cy="394591"/>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DAFE5E-E961-47C3-8BCB-543BB5CD82B7}">
      <dsp:nvSpPr>
        <dsp:cNvPr id="0" name=""/>
        <dsp:cNvSpPr/>
      </dsp:nvSpPr>
      <dsp:spPr>
        <a:xfrm>
          <a:off x="119363" y="1633165"/>
          <a:ext cx="217237" cy="21702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30949F2-96E3-4F7A-802B-61B3AB92577B}">
      <dsp:nvSpPr>
        <dsp:cNvPr id="0" name=""/>
        <dsp:cNvSpPr/>
      </dsp:nvSpPr>
      <dsp:spPr>
        <a:xfrm>
          <a:off x="455965" y="1544382"/>
          <a:ext cx="4215061" cy="616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251" tIns="65251" rIns="65251" bIns="65251" numCol="1" spcCol="1270" anchor="ctr" anchorCtr="0">
          <a:noAutofit/>
        </a:bodyPr>
        <a:lstStyle/>
        <a:p>
          <a:pPr marL="0" lvl="0" indent="0" algn="l" defTabSz="711200">
            <a:lnSpc>
              <a:spcPct val="90000"/>
            </a:lnSpc>
            <a:spcBef>
              <a:spcPct val="0"/>
            </a:spcBef>
            <a:spcAft>
              <a:spcPct val="35000"/>
            </a:spcAft>
            <a:buNone/>
          </a:pPr>
          <a:r>
            <a:rPr lang="en-GB" sz="1600" b="1" kern="1200" dirty="0">
              <a:solidFill>
                <a:schemeClr val="tx1"/>
              </a:solidFill>
            </a:rPr>
            <a:t>Animal traits </a:t>
          </a:r>
          <a:endParaRPr lang="en-US" sz="1600" b="1" kern="1200" dirty="0">
            <a:solidFill>
              <a:schemeClr val="tx1"/>
            </a:solidFill>
          </a:endParaRPr>
        </a:p>
      </dsp:txBody>
      <dsp:txXfrm>
        <a:off x="455965" y="1544382"/>
        <a:ext cx="4215061" cy="616549"/>
      </dsp:txXfrm>
    </dsp:sp>
    <dsp:sp modelId="{6EC45F09-89B5-4E0B-8675-EBA417ED41B6}">
      <dsp:nvSpPr>
        <dsp:cNvPr id="0" name=""/>
        <dsp:cNvSpPr/>
      </dsp:nvSpPr>
      <dsp:spPr>
        <a:xfrm>
          <a:off x="0" y="2315068"/>
          <a:ext cx="4793456" cy="394591"/>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A8D6EA-5752-4BCF-AEFE-73FC0DD40514}">
      <dsp:nvSpPr>
        <dsp:cNvPr id="0" name=""/>
        <dsp:cNvSpPr/>
      </dsp:nvSpPr>
      <dsp:spPr>
        <a:xfrm>
          <a:off x="119363" y="2403852"/>
          <a:ext cx="217237" cy="21702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3846288-B1A8-4104-A942-BE4579BD0562}">
      <dsp:nvSpPr>
        <dsp:cNvPr id="0" name=""/>
        <dsp:cNvSpPr/>
      </dsp:nvSpPr>
      <dsp:spPr>
        <a:xfrm>
          <a:off x="455965" y="2315068"/>
          <a:ext cx="4215061" cy="616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251" tIns="65251" rIns="65251" bIns="65251" numCol="1" spcCol="1270" anchor="ctr" anchorCtr="0">
          <a:noAutofit/>
        </a:bodyPr>
        <a:lstStyle/>
        <a:p>
          <a:pPr marL="0" lvl="0" indent="0" algn="l" defTabSz="711200">
            <a:lnSpc>
              <a:spcPct val="90000"/>
            </a:lnSpc>
            <a:spcBef>
              <a:spcPct val="0"/>
            </a:spcBef>
            <a:spcAft>
              <a:spcPct val="35000"/>
            </a:spcAft>
            <a:buNone/>
          </a:pPr>
          <a:r>
            <a:rPr lang="en-GB" sz="1600" b="1" kern="1200" dirty="0">
              <a:solidFill>
                <a:schemeClr val="tx1"/>
              </a:solidFill>
            </a:rPr>
            <a:t>Levels of tension</a:t>
          </a:r>
          <a:endParaRPr lang="en-US" sz="1600" b="1" kern="1200" dirty="0">
            <a:solidFill>
              <a:schemeClr val="tx1"/>
            </a:solidFill>
          </a:endParaRPr>
        </a:p>
      </dsp:txBody>
      <dsp:txXfrm>
        <a:off x="455965" y="2315068"/>
        <a:ext cx="4215061" cy="616549"/>
      </dsp:txXfrm>
    </dsp:sp>
    <dsp:sp modelId="{636A1261-BECA-4CAD-9FFA-0707F451D8B8}">
      <dsp:nvSpPr>
        <dsp:cNvPr id="0" name=""/>
        <dsp:cNvSpPr/>
      </dsp:nvSpPr>
      <dsp:spPr>
        <a:xfrm>
          <a:off x="0" y="3085755"/>
          <a:ext cx="4793456" cy="394591"/>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9198BF-AFDF-422F-97FB-3DCCCB4CBF21}">
      <dsp:nvSpPr>
        <dsp:cNvPr id="0" name=""/>
        <dsp:cNvSpPr/>
      </dsp:nvSpPr>
      <dsp:spPr>
        <a:xfrm>
          <a:off x="119363" y="3174538"/>
          <a:ext cx="217237" cy="21702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3EF048F-25C1-46A0-9A05-2886BEF8F1E2}">
      <dsp:nvSpPr>
        <dsp:cNvPr id="0" name=""/>
        <dsp:cNvSpPr/>
      </dsp:nvSpPr>
      <dsp:spPr>
        <a:xfrm>
          <a:off x="455965" y="3085755"/>
          <a:ext cx="4215061" cy="616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251" tIns="65251" rIns="65251" bIns="65251" numCol="1" spcCol="1270" anchor="ctr" anchorCtr="0">
          <a:noAutofit/>
        </a:bodyPr>
        <a:lstStyle/>
        <a:p>
          <a:pPr marL="0" lvl="0" indent="0" algn="l" defTabSz="711200">
            <a:lnSpc>
              <a:spcPct val="90000"/>
            </a:lnSpc>
            <a:spcBef>
              <a:spcPct val="0"/>
            </a:spcBef>
            <a:spcAft>
              <a:spcPct val="35000"/>
            </a:spcAft>
            <a:buNone/>
          </a:pPr>
          <a:r>
            <a:rPr lang="en-GB" sz="1600" b="1" kern="1200" dirty="0">
              <a:solidFill>
                <a:schemeClr val="tx1"/>
              </a:solidFill>
            </a:rPr>
            <a:t>Music dynamics</a:t>
          </a:r>
          <a:endParaRPr lang="en-US" sz="1600" b="1" kern="1200" dirty="0">
            <a:solidFill>
              <a:schemeClr val="tx1"/>
            </a:solidFill>
          </a:endParaRPr>
        </a:p>
      </dsp:txBody>
      <dsp:txXfrm>
        <a:off x="455965" y="3085755"/>
        <a:ext cx="4215061" cy="616549"/>
      </dsp:txXfrm>
    </dsp:sp>
    <dsp:sp modelId="{CD4EB578-E5DE-491C-99B8-1431B2A5AB73}">
      <dsp:nvSpPr>
        <dsp:cNvPr id="0" name=""/>
        <dsp:cNvSpPr/>
      </dsp:nvSpPr>
      <dsp:spPr>
        <a:xfrm>
          <a:off x="0" y="3856441"/>
          <a:ext cx="4793456" cy="39459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3759D5-FB00-442C-8E22-659F9E425A92}">
      <dsp:nvSpPr>
        <dsp:cNvPr id="0" name=""/>
        <dsp:cNvSpPr/>
      </dsp:nvSpPr>
      <dsp:spPr>
        <a:xfrm>
          <a:off x="119363" y="3945224"/>
          <a:ext cx="217237" cy="217025"/>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5620241-34AD-43FA-AC3C-E9A1EFDEF6EC}">
      <dsp:nvSpPr>
        <dsp:cNvPr id="0" name=""/>
        <dsp:cNvSpPr/>
      </dsp:nvSpPr>
      <dsp:spPr>
        <a:xfrm>
          <a:off x="455965" y="3856441"/>
          <a:ext cx="4215061" cy="616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251" tIns="65251" rIns="65251" bIns="65251" numCol="1" spcCol="1270" anchor="ctr" anchorCtr="0">
          <a:noAutofit/>
        </a:bodyPr>
        <a:lstStyle/>
        <a:p>
          <a:pPr marL="0" lvl="0" indent="0" algn="l" defTabSz="711200">
            <a:lnSpc>
              <a:spcPct val="90000"/>
            </a:lnSpc>
            <a:spcBef>
              <a:spcPct val="0"/>
            </a:spcBef>
            <a:spcAft>
              <a:spcPct val="35000"/>
            </a:spcAft>
            <a:buNone/>
          </a:pPr>
          <a:r>
            <a:rPr lang="en-GB" sz="1600" b="1" kern="1200" dirty="0">
              <a:solidFill>
                <a:schemeClr val="tx1"/>
              </a:solidFill>
            </a:rPr>
            <a:t>How can you increase the pace?</a:t>
          </a:r>
          <a:endParaRPr lang="en-US" sz="1600" b="1" kern="1200" dirty="0">
            <a:solidFill>
              <a:schemeClr val="tx1"/>
            </a:solidFill>
          </a:endParaRPr>
        </a:p>
      </dsp:txBody>
      <dsp:txXfrm>
        <a:off x="455965" y="3856441"/>
        <a:ext cx="4215061" cy="616549"/>
      </dsp:txXfrm>
    </dsp:sp>
    <dsp:sp modelId="{22BAD376-9158-4CF1-BA89-EEFD1F140E95}">
      <dsp:nvSpPr>
        <dsp:cNvPr id="0" name=""/>
        <dsp:cNvSpPr/>
      </dsp:nvSpPr>
      <dsp:spPr>
        <a:xfrm>
          <a:off x="0" y="4627128"/>
          <a:ext cx="4793456" cy="39459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AA4A4A-2EC5-4B39-A021-21610543F30D}">
      <dsp:nvSpPr>
        <dsp:cNvPr id="0" name=""/>
        <dsp:cNvSpPr/>
      </dsp:nvSpPr>
      <dsp:spPr>
        <a:xfrm>
          <a:off x="119363" y="4715911"/>
          <a:ext cx="217237" cy="217025"/>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3191FA3-394A-465E-B7B0-ECCE509C8795}">
      <dsp:nvSpPr>
        <dsp:cNvPr id="0" name=""/>
        <dsp:cNvSpPr/>
      </dsp:nvSpPr>
      <dsp:spPr>
        <a:xfrm>
          <a:off x="455965" y="4627128"/>
          <a:ext cx="4215061" cy="616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251" tIns="65251" rIns="65251" bIns="65251" numCol="1" spcCol="1270" anchor="ctr" anchorCtr="0">
          <a:noAutofit/>
        </a:bodyPr>
        <a:lstStyle/>
        <a:p>
          <a:pPr marL="0" lvl="0" indent="0" algn="l" defTabSz="1066800">
            <a:lnSpc>
              <a:spcPct val="90000"/>
            </a:lnSpc>
            <a:spcBef>
              <a:spcPct val="0"/>
            </a:spcBef>
            <a:spcAft>
              <a:spcPct val="35000"/>
            </a:spcAft>
            <a:buNone/>
          </a:pPr>
          <a:r>
            <a:rPr lang="en-GB" sz="2400" b="1" kern="1200" dirty="0">
              <a:solidFill>
                <a:schemeClr val="tx1"/>
              </a:solidFill>
            </a:rPr>
            <a:t>Annotate your script </a:t>
          </a:r>
          <a:endParaRPr lang="en-US" sz="2400" kern="1200" dirty="0">
            <a:solidFill>
              <a:schemeClr val="tx1"/>
            </a:solidFill>
          </a:endParaRPr>
        </a:p>
      </dsp:txBody>
      <dsp:txXfrm>
        <a:off x="455965" y="4627128"/>
        <a:ext cx="4215061" cy="6165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AEF7D6-9121-40BB-ABF0-451F3094FE92}">
      <dsp:nvSpPr>
        <dsp:cNvPr id="0" name=""/>
        <dsp:cNvSpPr/>
      </dsp:nvSpPr>
      <dsp:spPr>
        <a:xfrm>
          <a:off x="643690" y="1894"/>
          <a:ext cx="1454980" cy="872988"/>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dirty="0"/>
            <a:t>Inner Monologue</a:t>
          </a:r>
          <a:endParaRPr lang="en-US" sz="1500" kern="1200" dirty="0"/>
        </a:p>
      </dsp:txBody>
      <dsp:txXfrm>
        <a:off x="643690" y="1894"/>
        <a:ext cx="1454980" cy="872988"/>
      </dsp:txXfrm>
    </dsp:sp>
    <dsp:sp modelId="{7E880B8A-A2A6-4826-B263-1B24B6324898}">
      <dsp:nvSpPr>
        <dsp:cNvPr id="0" name=""/>
        <dsp:cNvSpPr/>
      </dsp:nvSpPr>
      <dsp:spPr>
        <a:xfrm>
          <a:off x="2244169" y="1894"/>
          <a:ext cx="1454980" cy="872988"/>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dirty="0"/>
            <a:t>Total life of the character</a:t>
          </a:r>
          <a:endParaRPr lang="en-US" sz="1500" kern="1200" dirty="0"/>
        </a:p>
      </dsp:txBody>
      <dsp:txXfrm>
        <a:off x="2244169" y="1894"/>
        <a:ext cx="1454980" cy="872988"/>
      </dsp:txXfrm>
    </dsp:sp>
    <dsp:sp modelId="{C2889AAD-1122-4F04-AB61-ABEBF09F8B38}">
      <dsp:nvSpPr>
        <dsp:cNvPr id="0" name=""/>
        <dsp:cNvSpPr/>
      </dsp:nvSpPr>
      <dsp:spPr>
        <a:xfrm>
          <a:off x="3844649" y="1894"/>
          <a:ext cx="1454980" cy="872988"/>
        </a:xfrm>
        <a:prstGeom prst="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dirty="0"/>
            <a:t>Music Dynamics </a:t>
          </a:r>
          <a:endParaRPr lang="en-US" sz="1500" kern="1200" dirty="0"/>
        </a:p>
      </dsp:txBody>
      <dsp:txXfrm>
        <a:off x="3844649" y="1894"/>
        <a:ext cx="1454980" cy="872988"/>
      </dsp:txXfrm>
    </dsp:sp>
    <dsp:sp modelId="{67140C30-DF41-4AC4-A770-E8D8DCC69DD6}">
      <dsp:nvSpPr>
        <dsp:cNvPr id="0" name=""/>
        <dsp:cNvSpPr/>
      </dsp:nvSpPr>
      <dsp:spPr>
        <a:xfrm>
          <a:off x="5445128" y="1894"/>
          <a:ext cx="1454980" cy="872988"/>
        </a:xfrm>
        <a:prstGeom prst="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dirty="0" err="1"/>
            <a:t>Actioning</a:t>
          </a:r>
          <a:r>
            <a:rPr lang="en-GB" sz="1500" b="1" kern="1200" dirty="0"/>
            <a:t> (Max Stafford Clarke)</a:t>
          </a:r>
          <a:endParaRPr lang="en-US" sz="1500" kern="1200" dirty="0"/>
        </a:p>
      </dsp:txBody>
      <dsp:txXfrm>
        <a:off x="5445128" y="1894"/>
        <a:ext cx="1454980" cy="872988"/>
      </dsp:txXfrm>
    </dsp:sp>
    <dsp:sp modelId="{ADC12AC7-0DC6-435E-BF8A-363EAE32A36A}">
      <dsp:nvSpPr>
        <dsp:cNvPr id="0" name=""/>
        <dsp:cNvSpPr/>
      </dsp:nvSpPr>
      <dsp:spPr>
        <a:xfrm>
          <a:off x="643690" y="1020380"/>
          <a:ext cx="1454980" cy="872988"/>
        </a:xfrm>
        <a:prstGeom prst="rect">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dirty="0"/>
            <a:t>Status improvisation</a:t>
          </a:r>
          <a:endParaRPr lang="en-US" sz="1500" kern="1200" dirty="0"/>
        </a:p>
      </dsp:txBody>
      <dsp:txXfrm>
        <a:off x="643690" y="1020380"/>
        <a:ext cx="1454980" cy="872988"/>
      </dsp:txXfrm>
    </dsp:sp>
    <dsp:sp modelId="{7864F585-871D-4C41-B53C-20955525D30E}">
      <dsp:nvSpPr>
        <dsp:cNvPr id="0" name=""/>
        <dsp:cNvSpPr/>
      </dsp:nvSpPr>
      <dsp:spPr>
        <a:xfrm>
          <a:off x="2244169" y="1020380"/>
          <a:ext cx="1454980" cy="872988"/>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dirty="0"/>
            <a:t>Off text improvisation</a:t>
          </a:r>
          <a:endParaRPr lang="en-US" sz="1500" kern="1200" dirty="0"/>
        </a:p>
      </dsp:txBody>
      <dsp:txXfrm>
        <a:off x="2244169" y="1020380"/>
        <a:ext cx="1454980" cy="872988"/>
      </dsp:txXfrm>
    </dsp:sp>
    <dsp:sp modelId="{36DF6695-20D8-40BB-ACE4-86E20B3B642B}">
      <dsp:nvSpPr>
        <dsp:cNvPr id="0" name=""/>
        <dsp:cNvSpPr/>
      </dsp:nvSpPr>
      <dsp:spPr>
        <a:xfrm>
          <a:off x="3844649" y="1020380"/>
          <a:ext cx="1454980" cy="872988"/>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dirty="0"/>
            <a:t>On text improvisation </a:t>
          </a:r>
          <a:endParaRPr lang="en-US" sz="1500" kern="1200" dirty="0"/>
        </a:p>
      </dsp:txBody>
      <dsp:txXfrm>
        <a:off x="3844649" y="1020380"/>
        <a:ext cx="1454980" cy="872988"/>
      </dsp:txXfrm>
    </dsp:sp>
    <dsp:sp modelId="{2EDCE023-80A5-46D1-B895-0C8AD13BC3E5}">
      <dsp:nvSpPr>
        <dsp:cNvPr id="0" name=""/>
        <dsp:cNvSpPr/>
      </dsp:nvSpPr>
      <dsp:spPr>
        <a:xfrm>
          <a:off x="5445128" y="1020380"/>
          <a:ext cx="1454980" cy="872988"/>
        </a:xfrm>
        <a:prstGeom prst="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dirty="0"/>
            <a:t>Hot seating</a:t>
          </a:r>
          <a:endParaRPr lang="en-US" sz="1500" kern="1200" dirty="0"/>
        </a:p>
      </dsp:txBody>
      <dsp:txXfrm>
        <a:off x="5445128" y="1020380"/>
        <a:ext cx="1454980" cy="872988"/>
      </dsp:txXfrm>
    </dsp:sp>
    <dsp:sp modelId="{843C7095-CCC3-4533-B796-F2BF5076F16F}">
      <dsp:nvSpPr>
        <dsp:cNvPr id="0" name=""/>
        <dsp:cNvSpPr/>
      </dsp:nvSpPr>
      <dsp:spPr>
        <a:xfrm>
          <a:off x="643690" y="2038867"/>
          <a:ext cx="1454980" cy="872988"/>
        </a:xfrm>
        <a:prstGeom prst="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dirty="0"/>
            <a:t>Role on the wall</a:t>
          </a:r>
          <a:endParaRPr lang="en-US" sz="1500" kern="1200" dirty="0"/>
        </a:p>
      </dsp:txBody>
      <dsp:txXfrm>
        <a:off x="643690" y="2038867"/>
        <a:ext cx="1454980" cy="872988"/>
      </dsp:txXfrm>
    </dsp:sp>
    <dsp:sp modelId="{72BFDC63-51FA-4B96-AA50-E0F99C9D987C}">
      <dsp:nvSpPr>
        <dsp:cNvPr id="0" name=""/>
        <dsp:cNvSpPr/>
      </dsp:nvSpPr>
      <dsp:spPr>
        <a:xfrm>
          <a:off x="2244169" y="2038867"/>
          <a:ext cx="1454980" cy="872988"/>
        </a:xfrm>
        <a:prstGeom prst="rect">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dirty="0"/>
            <a:t>Line feeding</a:t>
          </a:r>
          <a:endParaRPr lang="en-US" sz="1500" kern="1200" dirty="0"/>
        </a:p>
      </dsp:txBody>
      <dsp:txXfrm>
        <a:off x="2244169" y="2038867"/>
        <a:ext cx="1454980" cy="872988"/>
      </dsp:txXfrm>
    </dsp:sp>
    <dsp:sp modelId="{BB3C35BA-C5F3-4C3C-BC35-1BEA8AA8C1E5}">
      <dsp:nvSpPr>
        <dsp:cNvPr id="0" name=""/>
        <dsp:cNvSpPr/>
      </dsp:nvSpPr>
      <dsp:spPr>
        <a:xfrm>
          <a:off x="3844649" y="2038867"/>
          <a:ext cx="1454980" cy="872988"/>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dirty="0"/>
            <a:t>Experiment with several interpretations</a:t>
          </a:r>
          <a:endParaRPr lang="en-US" sz="1500" kern="1200" dirty="0"/>
        </a:p>
      </dsp:txBody>
      <dsp:txXfrm>
        <a:off x="3844649" y="2038867"/>
        <a:ext cx="1454980" cy="872988"/>
      </dsp:txXfrm>
    </dsp:sp>
    <dsp:sp modelId="{EB5C7414-38D1-4A7E-BD6A-FAAEF8987097}">
      <dsp:nvSpPr>
        <dsp:cNvPr id="0" name=""/>
        <dsp:cNvSpPr/>
      </dsp:nvSpPr>
      <dsp:spPr>
        <a:xfrm>
          <a:off x="5445128" y="2038867"/>
          <a:ext cx="1454980" cy="872988"/>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dirty="0"/>
            <a:t>Circle of life</a:t>
          </a:r>
          <a:endParaRPr lang="en-US" sz="1500" kern="1200" dirty="0"/>
        </a:p>
      </dsp:txBody>
      <dsp:txXfrm>
        <a:off x="5445128" y="2038867"/>
        <a:ext cx="1454980" cy="872988"/>
      </dsp:txXfrm>
    </dsp:sp>
    <dsp:sp modelId="{141386C6-98DC-4B9B-9568-A398A209EA01}">
      <dsp:nvSpPr>
        <dsp:cNvPr id="0" name=""/>
        <dsp:cNvSpPr/>
      </dsp:nvSpPr>
      <dsp:spPr>
        <a:xfrm>
          <a:off x="1443930" y="3057354"/>
          <a:ext cx="1454980" cy="872988"/>
        </a:xfrm>
        <a:prstGeom prst="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dirty="0"/>
            <a:t>Exploring staging options– set and costume</a:t>
          </a:r>
          <a:endParaRPr lang="en-US" sz="1500" kern="1200" dirty="0"/>
        </a:p>
      </dsp:txBody>
      <dsp:txXfrm>
        <a:off x="1443930" y="3057354"/>
        <a:ext cx="1454980" cy="872988"/>
      </dsp:txXfrm>
    </dsp:sp>
    <dsp:sp modelId="{A57F428C-E277-4154-9B7D-A949815EEBC3}">
      <dsp:nvSpPr>
        <dsp:cNvPr id="0" name=""/>
        <dsp:cNvSpPr/>
      </dsp:nvSpPr>
      <dsp:spPr>
        <a:xfrm>
          <a:off x="3044409" y="3057354"/>
          <a:ext cx="1454980" cy="872988"/>
        </a:xfrm>
        <a:prstGeom prst="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dirty="0"/>
            <a:t>Chair exercise </a:t>
          </a:r>
          <a:endParaRPr lang="en-US" sz="1500" kern="1200" dirty="0"/>
        </a:p>
      </dsp:txBody>
      <dsp:txXfrm>
        <a:off x="3044409" y="3057354"/>
        <a:ext cx="1454980" cy="872988"/>
      </dsp:txXfrm>
    </dsp:sp>
    <dsp:sp modelId="{2895E4D9-9E26-463A-B4D8-406A0306FB61}">
      <dsp:nvSpPr>
        <dsp:cNvPr id="0" name=""/>
        <dsp:cNvSpPr/>
      </dsp:nvSpPr>
      <dsp:spPr>
        <a:xfrm>
          <a:off x="4644888" y="3057354"/>
          <a:ext cx="1454980" cy="872988"/>
        </a:xfrm>
        <a:prstGeom prst="rect">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dirty="0"/>
            <a:t>Walking the arc of the text </a:t>
          </a:r>
          <a:endParaRPr lang="en-US" sz="1500" kern="1200" dirty="0"/>
        </a:p>
      </dsp:txBody>
      <dsp:txXfrm>
        <a:off x="4644888" y="3057354"/>
        <a:ext cx="1454980" cy="8729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413EB0-D3C3-461B-856A-627088146E3F}">
      <dsp:nvSpPr>
        <dsp:cNvPr id="0" name=""/>
        <dsp:cNvSpPr/>
      </dsp:nvSpPr>
      <dsp:spPr>
        <a:xfrm>
          <a:off x="0" y="2170"/>
          <a:ext cx="4429636" cy="110028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4B0E23-0B6D-4FB7-9FFC-B4BCDF2A2325}">
      <dsp:nvSpPr>
        <dsp:cNvPr id="0" name=""/>
        <dsp:cNvSpPr/>
      </dsp:nvSpPr>
      <dsp:spPr>
        <a:xfrm>
          <a:off x="332837" y="249736"/>
          <a:ext cx="605159" cy="60515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CC91624-41A5-4813-99D4-D4F1231E7FFE}">
      <dsp:nvSpPr>
        <dsp:cNvPr id="0" name=""/>
        <dsp:cNvSpPr/>
      </dsp:nvSpPr>
      <dsp:spPr>
        <a:xfrm>
          <a:off x="1270834" y="2170"/>
          <a:ext cx="3158801" cy="1100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447" tIns="116447" rIns="116447" bIns="116447" numCol="1" spcCol="1270" anchor="ctr" anchorCtr="0">
          <a:noAutofit/>
        </a:bodyPr>
        <a:lstStyle/>
        <a:p>
          <a:pPr marL="0" lvl="0" indent="0" algn="l" defTabSz="977900">
            <a:lnSpc>
              <a:spcPct val="90000"/>
            </a:lnSpc>
            <a:spcBef>
              <a:spcPct val="0"/>
            </a:spcBef>
            <a:spcAft>
              <a:spcPct val="35000"/>
            </a:spcAft>
            <a:buNone/>
          </a:pPr>
          <a:r>
            <a:rPr lang="en-GB" sz="2200" kern="1200" dirty="0"/>
            <a:t>Magic if </a:t>
          </a:r>
          <a:endParaRPr lang="en-US" sz="2200" kern="1200" dirty="0"/>
        </a:p>
      </dsp:txBody>
      <dsp:txXfrm>
        <a:off x="1270834" y="2170"/>
        <a:ext cx="3158801" cy="1100289"/>
      </dsp:txXfrm>
    </dsp:sp>
    <dsp:sp modelId="{3601691C-AA12-4871-938B-59EB7D41DEDE}">
      <dsp:nvSpPr>
        <dsp:cNvPr id="0" name=""/>
        <dsp:cNvSpPr/>
      </dsp:nvSpPr>
      <dsp:spPr>
        <a:xfrm>
          <a:off x="0" y="1377533"/>
          <a:ext cx="4429636" cy="110028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2812B1-C1CD-4AAE-A800-4351FF068F9A}">
      <dsp:nvSpPr>
        <dsp:cNvPr id="0" name=""/>
        <dsp:cNvSpPr/>
      </dsp:nvSpPr>
      <dsp:spPr>
        <a:xfrm>
          <a:off x="332837" y="1625098"/>
          <a:ext cx="605159" cy="60515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D7F447B-D349-4FA7-BBF6-8B5DE639A87E}">
      <dsp:nvSpPr>
        <dsp:cNvPr id="0" name=""/>
        <dsp:cNvSpPr/>
      </dsp:nvSpPr>
      <dsp:spPr>
        <a:xfrm>
          <a:off x="1270834" y="1377533"/>
          <a:ext cx="3158801" cy="1100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447" tIns="116447" rIns="116447" bIns="116447" numCol="1" spcCol="1270" anchor="ctr" anchorCtr="0">
          <a:noAutofit/>
        </a:bodyPr>
        <a:lstStyle/>
        <a:p>
          <a:pPr marL="0" lvl="0" indent="0" algn="l" defTabSz="977900">
            <a:lnSpc>
              <a:spcPct val="90000"/>
            </a:lnSpc>
            <a:spcBef>
              <a:spcPct val="0"/>
            </a:spcBef>
            <a:spcAft>
              <a:spcPct val="35000"/>
            </a:spcAft>
            <a:buNone/>
          </a:pPr>
          <a:r>
            <a:rPr lang="en-GB" sz="2200" kern="1200" dirty="0"/>
            <a:t>Emotion Memory</a:t>
          </a:r>
          <a:endParaRPr lang="en-US" sz="2200" kern="1200" dirty="0"/>
        </a:p>
      </dsp:txBody>
      <dsp:txXfrm>
        <a:off x="1270834" y="1377533"/>
        <a:ext cx="3158801" cy="1100289"/>
      </dsp:txXfrm>
    </dsp:sp>
    <dsp:sp modelId="{83560CAC-AEE7-4862-8E41-4D4428583AF2}">
      <dsp:nvSpPr>
        <dsp:cNvPr id="0" name=""/>
        <dsp:cNvSpPr/>
      </dsp:nvSpPr>
      <dsp:spPr>
        <a:xfrm>
          <a:off x="0" y="2752895"/>
          <a:ext cx="4429636" cy="110028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22B94E-C1EC-4276-A8C2-AE4BA913DA71}">
      <dsp:nvSpPr>
        <dsp:cNvPr id="0" name=""/>
        <dsp:cNvSpPr/>
      </dsp:nvSpPr>
      <dsp:spPr>
        <a:xfrm>
          <a:off x="332837" y="3000460"/>
          <a:ext cx="605159" cy="60515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43B779F-4331-43B5-8E4C-4CE00EB2FD0C}">
      <dsp:nvSpPr>
        <dsp:cNvPr id="0" name=""/>
        <dsp:cNvSpPr/>
      </dsp:nvSpPr>
      <dsp:spPr>
        <a:xfrm>
          <a:off x="1270834" y="2752895"/>
          <a:ext cx="3158801" cy="1100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447" tIns="116447" rIns="116447" bIns="116447" numCol="1" spcCol="1270" anchor="ctr" anchorCtr="0">
          <a:noAutofit/>
        </a:bodyPr>
        <a:lstStyle/>
        <a:p>
          <a:pPr marL="0" lvl="0" indent="0" algn="l" defTabSz="977900">
            <a:lnSpc>
              <a:spcPct val="90000"/>
            </a:lnSpc>
            <a:spcBef>
              <a:spcPct val="0"/>
            </a:spcBef>
            <a:spcAft>
              <a:spcPct val="35000"/>
            </a:spcAft>
            <a:buNone/>
          </a:pPr>
          <a:r>
            <a:rPr lang="en-GB" sz="2200" kern="1200" dirty="0"/>
            <a:t>Given Circumstances</a:t>
          </a:r>
          <a:endParaRPr lang="en-US" sz="2200" kern="1200" dirty="0"/>
        </a:p>
      </dsp:txBody>
      <dsp:txXfrm>
        <a:off x="1270834" y="2752895"/>
        <a:ext cx="3158801" cy="1100289"/>
      </dsp:txXfrm>
    </dsp:sp>
    <dsp:sp modelId="{2A88DDDF-F07E-47EF-B749-B71FE175E838}">
      <dsp:nvSpPr>
        <dsp:cNvPr id="0" name=""/>
        <dsp:cNvSpPr/>
      </dsp:nvSpPr>
      <dsp:spPr>
        <a:xfrm>
          <a:off x="0" y="4128257"/>
          <a:ext cx="4429636" cy="110028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8F373D-E69F-4EE8-9BA2-5913545CDBE6}">
      <dsp:nvSpPr>
        <dsp:cNvPr id="0" name=""/>
        <dsp:cNvSpPr/>
      </dsp:nvSpPr>
      <dsp:spPr>
        <a:xfrm>
          <a:off x="332837" y="4375822"/>
          <a:ext cx="605159" cy="60515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191A087-BA7A-4F17-873C-42FE4C4618F3}">
      <dsp:nvSpPr>
        <dsp:cNvPr id="0" name=""/>
        <dsp:cNvSpPr/>
      </dsp:nvSpPr>
      <dsp:spPr>
        <a:xfrm>
          <a:off x="1270834" y="4128257"/>
          <a:ext cx="3158801" cy="1100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447" tIns="116447" rIns="116447" bIns="116447" numCol="1" spcCol="1270" anchor="ctr" anchorCtr="0">
          <a:noAutofit/>
        </a:bodyPr>
        <a:lstStyle/>
        <a:p>
          <a:pPr marL="0" lvl="0" indent="0" algn="l" defTabSz="977900">
            <a:lnSpc>
              <a:spcPct val="90000"/>
            </a:lnSpc>
            <a:spcBef>
              <a:spcPct val="0"/>
            </a:spcBef>
            <a:spcAft>
              <a:spcPct val="35000"/>
            </a:spcAft>
            <a:buNone/>
          </a:pPr>
          <a:r>
            <a:rPr lang="en-GB" sz="2200" kern="1200" dirty="0"/>
            <a:t>Units /objectives/super-objective/Obstacles</a:t>
          </a:r>
          <a:endParaRPr lang="en-US" sz="2200" kern="1200" dirty="0"/>
        </a:p>
      </dsp:txBody>
      <dsp:txXfrm>
        <a:off x="1270834" y="4128257"/>
        <a:ext cx="3158801" cy="11002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2B1A36-D83E-4013-A3BC-DD8E13339428}">
      <dsp:nvSpPr>
        <dsp:cNvPr id="0" name=""/>
        <dsp:cNvSpPr/>
      </dsp:nvSpPr>
      <dsp:spPr>
        <a:xfrm>
          <a:off x="0" y="3003"/>
          <a:ext cx="4231481" cy="103874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82DAC70-7F9B-434C-AD38-57F740BDCB54}">
      <dsp:nvSpPr>
        <dsp:cNvPr id="0" name=""/>
        <dsp:cNvSpPr/>
      </dsp:nvSpPr>
      <dsp:spPr>
        <a:xfrm>
          <a:off x="314221" y="236721"/>
          <a:ext cx="571869" cy="57131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ABB43BB-4400-4728-AC8A-717CDA027D6D}">
      <dsp:nvSpPr>
        <dsp:cNvPr id="0" name=""/>
        <dsp:cNvSpPr/>
      </dsp:nvSpPr>
      <dsp:spPr>
        <a:xfrm>
          <a:off x="1200312" y="3003"/>
          <a:ext cx="2764427" cy="10397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042" tIns="110042" rIns="110042" bIns="110042" numCol="1" spcCol="1270" anchor="ctr" anchorCtr="0">
          <a:noAutofit/>
        </a:bodyPr>
        <a:lstStyle/>
        <a:p>
          <a:pPr marL="0" lvl="0" indent="0" algn="l" defTabSz="622300">
            <a:lnSpc>
              <a:spcPct val="90000"/>
            </a:lnSpc>
            <a:spcBef>
              <a:spcPct val="0"/>
            </a:spcBef>
            <a:spcAft>
              <a:spcPct val="35000"/>
            </a:spcAft>
            <a:buNone/>
          </a:pPr>
          <a:r>
            <a:rPr lang="en-GB" sz="1400" kern="1200" dirty="0"/>
            <a:t>The ‘magic if’ is imagination; for example, ‘If this piece of paper is a baby bunny rabbit then why is it here? Does it have siblings? Where are its parents?</a:t>
          </a:r>
          <a:endParaRPr lang="en-US" sz="1400" kern="1200" dirty="0"/>
        </a:p>
      </dsp:txBody>
      <dsp:txXfrm>
        <a:off x="1200312" y="3003"/>
        <a:ext cx="2764427" cy="1039763"/>
      </dsp:txXfrm>
    </dsp:sp>
    <dsp:sp modelId="{C8962180-9C6C-496D-B6D7-90E3A114C6DB}">
      <dsp:nvSpPr>
        <dsp:cNvPr id="0" name=""/>
        <dsp:cNvSpPr/>
      </dsp:nvSpPr>
      <dsp:spPr>
        <a:xfrm>
          <a:off x="0" y="1294829"/>
          <a:ext cx="4231481" cy="103874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3AAD32-1C13-4D1E-AB73-95F25EBA25E4}">
      <dsp:nvSpPr>
        <dsp:cNvPr id="0" name=""/>
        <dsp:cNvSpPr/>
      </dsp:nvSpPr>
      <dsp:spPr>
        <a:xfrm>
          <a:off x="314221" y="1528548"/>
          <a:ext cx="571869" cy="57131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9C930E0-E754-4A51-8D73-F7B53B9A1823}">
      <dsp:nvSpPr>
        <dsp:cNvPr id="0" name=""/>
        <dsp:cNvSpPr/>
      </dsp:nvSpPr>
      <dsp:spPr>
        <a:xfrm>
          <a:off x="1200312" y="1294829"/>
          <a:ext cx="2764427" cy="10397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042" tIns="110042" rIns="110042" bIns="110042" numCol="1" spcCol="1270" anchor="ctr" anchorCtr="0">
          <a:noAutofit/>
        </a:bodyPr>
        <a:lstStyle/>
        <a:p>
          <a:pPr marL="0" lvl="0" indent="0" algn="l" defTabSz="622300">
            <a:lnSpc>
              <a:spcPct val="90000"/>
            </a:lnSpc>
            <a:spcBef>
              <a:spcPct val="0"/>
            </a:spcBef>
            <a:spcAft>
              <a:spcPct val="35000"/>
            </a:spcAft>
            <a:buNone/>
          </a:pPr>
          <a:r>
            <a:rPr lang="en-GB" sz="1400" kern="1200" dirty="0"/>
            <a:t>The magic if encourages the mind to ask questions which will in turn give you the belief you need to provide more detail, build on ‘given circumstances’. </a:t>
          </a:r>
          <a:endParaRPr lang="en-US" sz="1400" kern="1200" dirty="0"/>
        </a:p>
      </dsp:txBody>
      <dsp:txXfrm>
        <a:off x="1200312" y="1294829"/>
        <a:ext cx="2764427" cy="1039763"/>
      </dsp:txXfrm>
    </dsp:sp>
    <dsp:sp modelId="{DD2C48CE-EEF6-449C-BE38-59CD9E2D9D9E}">
      <dsp:nvSpPr>
        <dsp:cNvPr id="0" name=""/>
        <dsp:cNvSpPr/>
      </dsp:nvSpPr>
      <dsp:spPr>
        <a:xfrm>
          <a:off x="0" y="2586656"/>
          <a:ext cx="4231481" cy="103874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E36423-57E8-45BF-9F34-ABA145DF1BC2}">
      <dsp:nvSpPr>
        <dsp:cNvPr id="0" name=""/>
        <dsp:cNvSpPr/>
      </dsp:nvSpPr>
      <dsp:spPr>
        <a:xfrm>
          <a:off x="314221" y="2820375"/>
          <a:ext cx="571869" cy="57131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3EE0B09-0E04-4177-B7AF-C9FBEA9FBEC6}">
      <dsp:nvSpPr>
        <dsp:cNvPr id="0" name=""/>
        <dsp:cNvSpPr/>
      </dsp:nvSpPr>
      <dsp:spPr>
        <a:xfrm>
          <a:off x="1200312" y="2586656"/>
          <a:ext cx="2764427" cy="10397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042" tIns="110042" rIns="110042" bIns="110042" numCol="1" spcCol="1270" anchor="ctr" anchorCtr="0">
          <a:noAutofit/>
        </a:bodyPr>
        <a:lstStyle/>
        <a:p>
          <a:pPr marL="0" lvl="0" indent="0" algn="l" defTabSz="622300">
            <a:lnSpc>
              <a:spcPct val="90000"/>
            </a:lnSpc>
            <a:spcBef>
              <a:spcPct val="0"/>
            </a:spcBef>
            <a:spcAft>
              <a:spcPct val="35000"/>
            </a:spcAft>
            <a:buNone/>
          </a:pPr>
          <a:r>
            <a:rPr lang="en-GB" sz="1400" kern="1200" dirty="0"/>
            <a:t>Your </a:t>
          </a:r>
          <a:r>
            <a:rPr lang="en-GB" sz="1400" kern="1200" dirty="0" err="1"/>
            <a:t>scriot</a:t>
          </a:r>
          <a:r>
            <a:rPr lang="en-GB" sz="1400" kern="1200" dirty="0"/>
            <a:t> already provide you with some facts- the given circumstances.</a:t>
          </a:r>
          <a:endParaRPr lang="en-US" sz="1400" kern="1200" dirty="0"/>
        </a:p>
      </dsp:txBody>
      <dsp:txXfrm>
        <a:off x="1200312" y="2586656"/>
        <a:ext cx="2764427" cy="1039763"/>
      </dsp:txXfrm>
    </dsp:sp>
    <dsp:sp modelId="{8879FCD3-DFFF-47C0-8DA1-021274F017A2}">
      <dsp:nvSpPr>
        <dsp:cNvPr id="0" name=""/>
        <dsp:cNvSpPr/>
      </dsp:nvSpPr>
      <dsp:spPr>
        <a:xfrm>
          <a:off x="0" y="3878483"/>
          <a:ext cx="4231481" cy="103874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061018-1BCC-40E0-91F3-B5ED06B715E1}">
      <dsp:nvSpPr>
        <dsp:cNvPr id="0" name=""/>
        <dsp:cNvSpPr/>
      </dsp:nvSpPr>
      <dsp:spPr>
        <a:xfrm>
          <a:off x="314221" y="4112202"/>
          <a:ext cx="571869" cy="57131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5D381C0-BC09-4678-84E3-1200E43FF2F4}">
      <dsp:nvSpPr>
        <dsp:cNvPr id="0" name=""/>
        <dsp:cNvSpPr/>
      </dsp:nvSpPr>
      <dsp:spPr>
        <a:xfrm>
          <a:off x="1200312" y="3878483"/>
          <a:ext cx="2764427" cy="10397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042" tIns="110042" rIns="110042" bIns="110042" numCol="1" spcCol="1270" anchor="ctr" anchorCtr="0">
          <a:noAutofit/>
        </a:bodyPr>
        <a:lstStyle/>
        <a:p>
          <a:pPr marL="0" lvl="0" indent="0" algn="l" defTabSz="622300">
            <a:lnSpc>
              <a:spcPct val="90000"/>
            </a:lnSpc>
            <a:spcBef>
              <a:spcPct val="0"/>
            </a:spcBef>
            <a:spcAft>
              <a:spcPct val="35000"/>
            </a:spcAft>
            <a:buNone/>
          </a:pPr>
          <a:r>
            <a:rPr lang="en-GB" sz="1400" kern="1200" dirty="0"/>
            <a:t>You now need to use your imaginations to fill in the blanks. </a:t>
          </a:r>
          <a:endParaRPr lang="en-US" sz="1400" kern="1200" dirty="0"/>
        </a:p>
      </dsp:txBody>
      <dsp:txXfrm>
        <a:off x="1200312" y="3878483"/>
        <a:ext cx="2764427" cy="103976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D96F5E-39E2-4CBF-90D5-7F5FC1210FFF}">
      <dsp:nvSpPr>
        <dsp:cNvPr id="0" name=""/>
        <dsp:cNvSpPr/>
      </dsp:nvSpPr>
      <dsp:spPr>
        <a:xfrm>
          <a:off x="0" y="400541"/>
          <a:ext cx="4429636" cy="4429636"/>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990F763-7F2F-4FAC-BA96-F3E1027CCFEA}">
      <dsp:nvSpPr>
        <dsp:cNvPr id="0" name=""/>
        <dsp:cNvSpPr/>
      </dsp:nvSpPr>
      <dsp:spPr>
        <a:xfrm>
          <a:off x="420815" y="821356"/>
          <a:ext cx="1727558" cy="1727558"/>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GB" sz="3100" kern="1200" dirty="0"/>
            <a:t>Tension toolkit </a:t>
          </a:r>
          <a:endParaRPr lang="en-US" sz="3100" kern="1200" dirty="0"/>
        </a:p>
      </dsp:txBody>
      <dsp:txXfrm>
        <a:off x="505147" y="905688"/>
        <a:ext cx="1558894" cy="1558894"/>
      </dsp:txXfrm>
    </dsp:sp>
    <dsp:sp modelId="{5222FD7A-9286-44D2-9B89-3CCBB509EC90}">
      <dsp:nvSpPr>
        <dsp:cNvPr id="0" name=""/>
        <dsp:cNvSpPr/>
      </dsp:nvSpPr>
      <dsp:spPr>
        <a:xfrm>
          <a:off x="2281262" y="821356"/>
          <a:ext cx="1727558" cy="1727558"/>
        </a:xfrm>
        <a:prstGeom prst="roundRect">
          <a:avLst/>
        </a:prstGeom>
        <a:solidFill>
          <a:schemeClr val="accent2">
            <a:hueOff val="1560506"/>
            <a:satOff val="-1946"/>
            <a:lumOff val="45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GB" sz="3100" kern="1200" dirty="0"/>
            <a:t>Comedy toolkit</a:t>
          </a:r>
          <a:endParaRPr lang="en-US" sz="3100" kern="1200" dirty="0"/>
        </a:p>
      </dsp:txBody>
      <dsp:txXfrm>
        <a:off x="2365594" y="905688"/>
        <a:ext cx="1558894" cy="1558894"/>
      </dsp:txXfrm>
    </dsp:sp>
    <dsp:sp modelId="{C41A0703-5937-4989-B5AF-9FA27009FEBA}">
      <dsp:nvSpPr>
        <dsp:cNvPr id="0" name=""/>
        <dsp:cNvSpPr/>
      </dsp:nvSpPr>
      <dsp:spPr>
        <a:xfrm>
          <a:off x="420815" y="2681803"/>
          <a:ext cx="1727558" cy="1727558"/>
        </a:xfrm>
        <a:prstGeom prst="roundRect">
          <a:avLst/>
        </a:prstGeom>
        <a:solidFill>
          <a:schemeClr val="accent2">
            <a:hueOff val="3121013"/>
            <a:satOff val="-3893"/>
            <a:lumOff val="91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GB" sz="3100" kern="1200" dirty="0"/>
            <a:t>Vocal toolkit</a:t>
          </a:r>
          <a:endParaRPr lang="en-US" sz="3100" kern="1200" dirty="0"/>
        </a:p>
      </dsp:txBody>
      <dsp:txXfrm>
        <a:off x="505147" y="2766135"/>
        <a:ext cx="1558894" cy="1558894"/>
      </dsp:txXfrm>
    </dsp:sp>
    <dsp:sp modelId="{CD162395-D9FF-447C-B3FF-CDB0D51C2EF8}">
      <dsp:nvSpPr>
        <dsp:cNvPr id="0" name=""/>
        <dsp:cNvSpPr/>
      </dsp:nvSpPr>
      <dsp:spPr>
        <a:xfrm>
          <a:off x="2281262" y="2681803"/>
          <a:ext cx="1727558" cy="1727558"/>
        </a:xfrm>
        <a:prstGeom prst="roundRect">
          <a:avLst/>
        </a:prstGeom>
        <a:solidFill>
          <a:schemeClr val="accent2">
            <a:hueOff val="4681519"/>
            <a:satOff val="-5839"/>
            <a:lumOff val="137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GB" sz="3100" kern="1200" dirty="0"/>
            <a:t>Physical toolkit</a:t>
          </a:r>
          <a:endParaRPr lang="en-US" sz="3100" kern="1200" dirty="0"/>
        </a:p>
      </dsp:txBody>
      <dsp:txXfrm>
        <a:off x="2365594" y="2766135"/>
        <a:ext cx="1558894" cy="155889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D13ABE-C0C1-4251-870E-A3A0A6AA5D5F}">
      <dsp:nvSpPr>
        <dsp:cNvPr id="0" name=""/>
        <dsp:cNvSpPr/>
      </dsp:nvSpPr>
      <dsp:spPr>
        <a:xfrm>
          <a:off x="0" y="3157015"/>
          <a:ext cx="4429636" cy="2071343"/>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kern="1200" dirty="0"/>
            <a:t>Non-naturalism does not seek to re-create life as it is lived, but is focused more on passing comment on, or responding to, aspects of the real world. Non-naturalistic performance can occur in any space and is not dependent on specific resources. Non-naturalistic performance work might include the manipulation of both naturalistic and non-naturalistic conventions.</a:t>
          </a:r>
          <a:endParaRPr lang="en-US" sz="1600" kern="1200" dirty="0"/>
        </a:p>
      </dsp:txBody>
      <dsp:txXfrm>
        <a:off x="0" y="3157015"/>
        <a:ext cx="4429636" cy="2071343"/>
      </dsp:txXfrm>
    </dsp:sp>
    <dsp:sp modelId="{2ABB5CB3-45E4-45D9-8937-795A373361B3}">
      <dsp:nvSpPr>
        <dsp:cNvPr id="0" name=""/>
        <dsp:cNvSpPr/>
      </dsp:nvSpPr>
      <dsp:spPr>
        <a:xfrm rot="10800000">
          <a:off x="0" y="2358"/>
          <a:ext cx="4429636" cy="3185726"/>
        </a:xfrm>
        <a:prstGeom prst="upArrowCallout">
          <a:avLst/>
        </a:prstGeom>
        <a:solidFill>
          <a:schemeClr val="accent2">
            <a:hueOff val="4681519"/>
            <a:satOff val="-5839"/>
            <a:lumOff val="137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GB" sz="2400" kern="1200" dirty="0">
              <a:solidFill>
                <a:schemeClr val="tx1"/>
              </a:solidFill>
            </a:rPr>
            <a:t>Non-naturalistic Drama is acting away from the normal ways that people are used to. For example, talking or walking in a weird, unusual manner that is not representative of real life. </a:t>
          </a:r>
          <a:endParaRPr lang="en-US" sz="2400" kern="1200" dirty="0">
            <a:solidFill>
              <a:schemeClr val="tx1"/>
            </a:solidFill>
          </a:endParaRPr>
        </a:p>
      </dsp:txBody>
      <dsp:txXfrm rot="10800000">
        <a:off x="0" y="2358"/>
        <a:ext cx="4429636" cy="20699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D13ABE-C0C1-4251-870E-A3A0A6AA5D5F}">
      <dsp:nvSpPr>
        <dsp:cNvPr id="0" name=""/>
        <dsp:cNvSpPr/>
      </dsp:nvSpPr>
      <dsp:spPr>
        <a:xfrm>
          <a:off x="0" y="3157015"/>
          <a:ext cx="4429636" cy="2071343"/>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kern="1200" dirty="0"/>
            <a:t>Non-naturalism does not seek to re-create life as it is lived, but is focused more on passing comment on, or responding to, aspects of the real world. Non-naturalistic performance can occur in any space and is not dependent on specific resources. Non-naturalistic performance work might include the manipulation of both naturalistic and non-naturalistic conventions.</a:t>
          </a:r>
          <a:endParaRPr lang="en-US" sz="1600" kern="1200" dirty="0"/>
        </a:p>
      </dsp:txBody>
      <dsp:txXfrm>
        <a:off x="0" y="3157015"/>
        <a:ext cx="4429636" cy="2071343"/>
      </dsp:txXfrm>
    </dsp:sp>
    <dsp:sp modelId="{2ABB5CB3-45E4-45D9-8937-795A373361B3}">
      <dsp:nvSpPr>
        <dsp:cNvPr id="0" name=""/>
        <dsp:cNvSpPr/>
      </dsp:nvSpPr>
      <dsp:spPr>
        <a:xfrm rot="10800000">
          <a:off x="0" y="2358"/>
          <a:ext cx="4429636" cy="3185726"/>
        </a:xfrm>
        <a:prstGeom prst="upArrowCallout">
          <a:avLst/>
        </a:prstGeom>
        <a:solidFill>
          <a:schemeClr val="accent2">
            <a:hueOff val="4681519"/>
            <a:satOff val="-5839"/>
            <a:lumOff val="137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GB" sz="2400" kern="1200" dirty="0">
              <a:solidFill>
                <a:schemeClr val="tx1"/>
              </a:solidFill>
            </a:rPr>
            <a:t>Non-naturalistic Drama is acting away from the normal ways that people are used to. For example, talking or walking in a weird, unusual manner that is not representative of real life. </a:t>
          </a:r>
          <a:endParaRPr lang="en-US" sz="2400" kern="1200" dirty="0">
            <a:solidFill>
              <a:schemeClr val="tx1"/>
            </a:solidFill>
          </a:endParaRPr>
        </a:p>
      </dsp:txBody>
      <dsp:txXfrm rot="10800000">
        <a:off x="0" y="2358"/>
        <a:ext cx="4429636" cy="206998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7B6341-BD2B-4E36-9E89-84F26E64B526}">
      <dsp:nvSpPr>
        <dsp:cNvPr id="0" name=""/>
        <dsp:cNvSpPr/>
      </dsp:nvSpPr>
      <dsp:spPr>
        <a:xfrm>
          <a:off x="11850" y="3191"/>
          <a:ext cx="4405934" cy="746333"/>
        </a:xfrm>
        <a:prstGeom prst="roundRect">
          <a:avLst>
            <a:gd name="adj" fmla="val 10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chemeClr val="tx1"/>
              </a:solidFill>
            </a:rPr>
            <a:t>Stanislavski – emotion memory, given circumstances, magic if, units and objectives </a:t>
          </a:r>
          <a:endParaRPr lang="en-US" sz="1800" kern="1200" dirty="0">
            <a:solidFill>
              <a:schemeClr val="tx1"/>
            </a:solidFill>
          </a:endParaRPr>
        </a:p>
      </dsp:txBody>
      <dsp:txXfrm>
        <a:off x="33709" y="25050"/>
        <a:ext cx="4362216" cy="702615"/>
      </dsp:txXfrm>
    </dsp:sp>
    <dsp:sp modelId="{3DACF723-66F3-4436-B416-8B57579E62B7}">
      <dsp:nvSpPr>
        <dsp:cNvPr id="0" name=""/>
        <dsp:cNvSpPr/>
      </dsp:nvSpPr>
      <dsp:spPr>
        <a:xfrm rot="5400000">
          <a:off x="2074880" y="768183"/>
          <a:ext cx="279875" cy="335850"/>
        </a:xfrm>
        <a:prstGeom prst="rightArrow">
          <a:avLst>
            <a:gd name="adj1" fmla="val 60000"/>
            <a:gd name="adj2" fmla="val 50000"/>
          </a:avLst>
        </a:prstGeom>
        <a:solidFill>
          <a:schemeClr val="accent2">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2114063" y="796170"/>
        <a:ext cx="201510" cy="195913"/>
      </dsp:txXfrm>
    </dsp:sp>
    <dsp:sp modelId="{5EECBF5E-8E85-485C-ACC1-DFA58D313388}">
      <dsp:nvSpPr>
        <dsp:cNvPr id="0" name=""/>
        <dsp:cNvSpPr/>
      </dsp:nvSpPr>
      <dsp:spPr>
        <a:xfrm>
          <a:off x="40196" y="1122692"/>
          <a:ext cx="4349243" cy="746333"/>
        </a:xfrm>
        <a:prstGeom prst="roundRect">
          <a:avLst>
            <a:gd name="adj" fmla="val 10000"/>
          </a:avLst>
        </a:prstGeom>
        <a:solidFill>
          <a:schemeClr val="accent2">
            <a:hueOff val="1170380"/>
            <a:satOff val="-1460"/>
            <a:lumOff val="34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chemeClr val="tx1"/>
              </a:solidFill>
            </a:rPr>
            <a:t>Brecht –direct address, </a:t>
          </a:r>
          <a:r>
            <a:rPr lang="en-GB" sz="1800" kern="1200" dirty="0" err="1">
              <a:solidFill>
                <a:schemeClr val="tx1"/>
              </a:solidFill>
            </a:rPr>
            <a:t>gestus</a:t>
          </a:r>
          <a:r>
            <a:rPr lang="en-GB" sz="1800" kern="1200" dirty="0">
              <a:solidFill>
                <a:schemeClr val="tx1"/>
              </a:solidFill>
            </a:rPr>
            <a:t>, thoughts aloud</a:t>
          </a:r>
          <a:endParaRPr lang="en-US" sz="1800" kern="1200" dirty="0">
            <a:solidFill>
              <a:schemeClr val="tx1"/>
            </a:solidFill>
          </a:endParaRPr>
        </a:p>
      </dsp:txBody>
      <dsp:txXfrm>
        <a:off x="62055" y="1144551"/>
        <a:ext cx="4305525" cy="702615"/>
      </dsp:txXfrm>
    </dsp:sp>
    <dsp:sp modelId="{E68783A8-3AAB-4E1F-8FC3-435148B67ED6}">
      <dsp:nvSpPr>
        <dsp:cNvPr id="0" name=""/>
        <dsp:cNvSpPr/>
      </dsp:nvSpPr>
      <dsp:spPr>
        <a:xfrm rot="5400000">
          <a:off x="2074880" y="1887683"/>
          <a:ext cx="279875" cy="335850"/>
        </a:xfrm>
        <a:prstGeom prst="rightArrow">
          <a:avLst>
            <a:gd name="adj1" fmla="val 60000"/>
            <a:gd name="adj2" fmla="val 50000"/>
          </a:avLst>
        </a:prstGeom>
        <a:solidFill>
          <a:schemeClr val="accent2">
            <a:hueOff val="1560506"/>
            <a:satOff val="-1946"/>
            <a:lumOff val="458"/>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2114063" y="1915670"/>
        <a:ext cx="201510" cy="195913"/>
      </dsp:txXfrm>
    </dsp:sp>
    <dsp:sp modelId="{7A51EB21-BA12-4E72-89DD-D1B804220BE6}">
      <dsp:nvSpPr>
        <dsp:cNvPr id="0" name=""/>
        <dsp:cNvSpPr/>
      </dsp:nvSpPr>
      <dsp:spPr>
        <a:xfrm>
          <a:off x="-15644" y="2242192"/>
          <a:ext cx="4460924" cy="746333"/>
        </a:xfrm>
        <a:prstGeom prst="roundRect">
          <a:avLst>
            <a:gd name="adj" fmla="val 10000"/>
          </a:avLst>
        </a:prstGeom>
        <a:solidFill>
          <a:schemeClr val="accent2">
            <a:hueOff val="2340759"/>
            <a:satOff val="-2919"/>
            <a:lumOff val="68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chemeClr val="tx1"/>
              </a:solidFill>
            </a:rPr>
            <a:t>Physicality – centres of leading, centres of personality, levels of tension, animal traits </a:t>
          </a:r>
          <a:endParaRPr lang="en-US" sz="1800" kern="1200" dirty="0">
            <a:solidFill>
              <a:schemeClr val="tx1"/>
            </a:solidFill>
          </a:endParaRPr>
        </a:p>
      </dsp:txBody>
      <dsp:txXfrm>
        <a:off x="6215" y="2264051"/>
        <a:ext cx="4417206" cy="702615"/>
      </dsp:txXfrm>
    </dsp:sp>
    <dsp:sp modelId="{A0CB1F73-F99D-4B1E-B699-870E9A51DF56}">
      <dsp:nvSpPr>
        <dsp:cNvPr id="0" name=""/>
        <dsp:cNvSpPr/>
      </dsp:nvSpPr>
      <dsp:spPr>
        <a:xfrm rot="5400000">
          <a:off x="2104668" y="2967466"/>
          <a:ext cx="220298" cy="335850"/>
        </a:xfrm>
        <a:prstGeom prst="rightArrow">
          <a:avLst>
            <a:gd name="adj1" fmla="val 60000"/>
            <a:gd name="adj2" fmla="val 50000"/>
          </a:avLst>
        </a:prstGeom>
        <a:solidFill>
          <a:schemeClr val="accent2">
            <a:hueOff val="3121013"/>
            <a:satOff val="-3893"/>
            <a:lumOff val="915"/>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5400000">
        <a:off x="2114063" y="3025242"/>
        <a:ext cx="201510" cy="154209"/>
      </dsp:txXfrm>
    </dsp:sp>
    <dsp:sp modelId="{A277E6AB-9B2B-4A50-AF41-62B6B4904B01}">
      <dsp:nvSpPr>
        <dsp:cNvPr id="0" name=""/>
        <dsp:cNvSpPr/>
      </dsp:nvSpPr>
      <dsp:spPr>
        <a:xfrm>
          <a:off x="-39780" y="3282256"/>
          <a:ext cx="4509197" cy="746333"/>
        </a:xfrm>
        <a:prstGeom prst="roundRect">
          <a:avLst>
            <a:gd name="adj" fmla="val 10000"/>
          </a:avLst>
        </a:prstGeom>
        <a:solidFill>
          <a:schemeClr val="accent2">
            <a:hueOff val="3511139"/>
            <a:satOff val="-4379"/>
            <a:lumOff val="103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chemeClr val="tx1"/>
              </a:solidFill>
            </a:rPr>
            <a:t>Stylised – Grid, slow motion, Meyerhold </a:t>
          </a:r>
          <a:endParaRPr lang="en-US" sz="1800" kern="1200" dirty="0">
            <a:solidFill>
              <a:schemeClr val="tx1"/>
            </a:solidFill>
          </a:endParaRPr>
        </a:p>
      </dsp:txBody>
      <dsp:txXfrm>
        <a:off x="-17921" y="3304115"/>
        <a:ext cx="4465479" cy="702615"/>
      </dsp:txXfrm>
    </dsp:sp>
    <dsp:sp modelId="{EA490530-AD64-46EE-905C-EA5027E0D8C7}">
      <dsp:nvSpPr>
        <dsp:cNvPr id="0" name=""/>
        <dsp:cNvSpPr/>
      </dsp:nvSpPr>
      <dsp:spPr>
        <a:xfrm rot="5400000">
          <a:off x="2045091" y="4086966"/>
          <a:ext cx="339452" cy="335850"/>
        </a:xfrm>
        <a:prstGeom prst="rightArrow">
          <a:avLst>
            <a:gd name="adj1" fmla="val 60000"/>
            <a:gd name="adj2" fmla="val 50000"/>
          </a:avLst>
        </a:prstGeom>
        <a:solidFill>
          <a:schemeClr val="accent2">
            <a:hueOff val="4681519"/>
            <a:satOff val="-5839"/>
            <a:lumOff val="1373"/>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5400000">
        <a:off x="2114062" y="4085166"/>
        <a:ext cx="201510" cy="238697"/>
      </dsp:txXfrm>
    </dsp:sp>
    <dsp:sp modelId="{433BE008-01FB-46B8-898C-570C8FCEB399}">
      <dsp:nvSpPr>
        <dsp:cNvPr id="0" name=""/>
        <dsp:cNvSpPr/>
      </dsp:nvSpPr>
      <dsp:spPr>
        <a:xfrm>
          <a:off x="-57513" y="4481192"/>
          <a:ext cx="4544663" cy="746333"/>
        </a:xfrm>
        <a:prstGeom prst="roundRect">
          <a:avLst>
            <a:gd name="adj" fmla="val 10000"/>
          </a:avLst>
        </a:prstGeom>
        <a:solidFill>
          <a:schemeClr val="accent2">
            <a:hueOff val="4681519"/>
            <a:satOff val="-5839"/>
            <a:lumOff val="137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chemeClr val="tx1"/>
              </a:solidFill>
            </a:rPr>
            <a:t>Vocal – tone pitch intonation </a:t>
          </a:r>
          <a:endParaRPr lang="en-US" sz="1800" kern="1200" dirty="0">
            <a:solidFill>
              <a:schemeClr val="tx1"/>
            </a:solidFill>
          </a:endParaRPr>
        </a:p>
      </dsp:txBody>
      <dsp:txXfrm>
        <a:off x="-35654" y="4503051"/>
        <a:ext cx="4500945" cy="70261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default#6">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DEF89AD-DA56-486C-ABCF-0CC5C7EF30F9}" type="datetimeFigureOut">
              <a:rPr lang="en-US" smtClean="0"/>
              <a:t>6/7/2021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7958D6-0C5B-4439-A3EC-9DB22298BFC7}"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EF89AD-DA56-486C-ABCF-0CC5C7EF30F9}" type="datetimeFigureOut">
              <a:rPr lang="en-US" smtClean="0"/>
              <a:t>6/7/2021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7958D6-0C5B-4439-A3EC-9DB22298BFC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EF89AD-DA56-486C-ABCF-0CC5C7EF30F9}" type="datetimeFigureOut">
              <a:rPr lang="en-US" smtClean="0"/>
              <a:t>6/7/2021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7958D6-0C5B-4439-A3EC-9DB22298BFC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EF89AD-DA56-486C-ABCF-0CC5C7EF30F9}" type="datetimeFigureOut">
              <a:rPr lang="en-US" smtClean="0"/>
              <a:t>6/7/2021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7958D6-0C5B-4439-A3EC-9DB22298BFC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EF89AD-DA56-486C-ABCF-0CC5C7EF30F9}" type="datetimeFigureOut">
              <a:rPr lang="en-US" smtClean="0"/>
              <a:t>6/7/2021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7958D6-0C5B-4439-A3EC-9DB22298BFC7}"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DEF89AD-DA56-486C-ABCF-0CC5C7EF30F9}" type="datetimeFigureOut">
              <a:rPr lang="en-US" smtClean="0"/>
              <a:t>6/7/2021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7958D6-0C5B-4439-A3EC-9DB22298BFC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DEF89AD-DA56-486C-ABCF-0CC5C7EF30F9}" type="datetimeFigureOut">
              <a:rPr lang="en-US" smtClean="0"/>
              <a:t>6/7/2021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57958D6-0C5B-4439-A3EC-9DB22298BFC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DEF89AD-DA56-486C-ABCF-0CC5C7EF30F9}" type="datetimeFigureOut">
              <a:rPr lang="en-US" smtClean="0"/>
              <a:t>6/7/2021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57958D6-0C5B-4439-A3EC-9DB22298BFC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EF89AD-DA56-486C-ABCF-0CC5C7EF30F9}" type="datetimeFigureOut">
              <a:rPr lang="en-US" smtClean="0"/>
              <a:t>6/7/2021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57958D6-0C5B-4439-A3EC-9DB22298BFC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EF89AD-DA56-486C-ABCF-0CC5C7EF30F9}" type="datetimeFigureOut">
              <a:rPr lang="en-US" smtClean="0"/>
              <a:t>6/7/2021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7958D6-0C5B-4439-A3EC-9DB22298BFC7}"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EF89AD-DA56-486C-ABCF-0CC5C7EF30F9}" type="datetimeFigureOut">
              <a:rPr lang="en-US" smtClean="0"/>
              <a:t>6/7/2021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7958D6-0C5B-4439-A3EC-9DB22298BFC7}"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EF89AD-DA56-486C-ABCF-0CC5C7EF30F9}" type="datetimeFigureOut">
              <a:rPr lang="en-US" smtClean="0"/>
              <a:t>6/7/2021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7958D6-0C5B-4439-A3EC-9DB22298BFC7}"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8800" dirty="0"/>
              <a:t>Part  2 </a:t>
            </a:r>
          </a:p>
        </p:txBody>
      </p:sp>
      <p:sp>
        <p:nvSpPr>
          <p:cNvPr id="3" name="Content Placeholder 2"/>
          <p:cNvSpPr>
            <a:spLocks noGrp="1"/>
          </p:cNvSpPr>
          <p:nvPr>
            <p:ph idx="1"/>
          </p:nvPr>
        </p:nvSpPr>
        <p:spPr/>
        <p:txBody>
          <a:bodyPr>
            <a:normAutofit/>
          </a:bodyPr>
          <a:lstStyle/>
          <a:p>
            <a:pPr>
              <a:buNone/>
            </a:pPr>
            <a:r>
              <a:rPr lang="en-GB" sz="4000" dirty="0"/>
              <a:t>Bridging Work – May 2021 – Drama and Theatre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4172E-09D5-4102-8734-3187FDFC2FD5}"/>
              </a:ext>
            </a:extLst>
          </p:cNvPr>
          <p:cNvSpPr>
            <a:spLocks noGrp="1"/>
          </p:cNvSpPr>
          <p:nvPr>
            <p:ph type="title"/>
          </p:nvPr>
        </p:nvSpPr>
        <p:spPr>
          <a:xfrm>
            <a:off x="430057" y="559478"/>
            <a:ext cx="2823900" cy="5709931"/>
          </a:xfrm>
        </p:spPr>
        <p:txBody>
          <a:bodyPr>
            <a:normAutofit/>
          </a:bodyPr>
          <a:lstStyle/>
          <a:p>
            <a:pPr algn="ctr"/>
            <a:r>
              <a:rPr lang="en-GB" altLang="en-US" sz="4400">
                <a:latin typeface="Comic Sans MS" pitchFamily="66" charset="0"/>
              </a:rPr>
              <a:t>Non-naturalistic performance</a:t>
            </a:r>
            <a:endParaRPr lang="en-GB" sz="4400"/>
          </a:p>
        </p:txBody>
      </p:sp>
      <p:graphicFrame>
        <p:nvGraphicFramePr>
          <p:cNvPr id="2056" name="Content Placeholder 2">
            <a:extLst>
              <a:ext uri="{FF2B5EF4-FFF2-40B4-BE49-F238E27FC236}">
                <a16:creationId xmlns:a16="http://schemas.microsoft.com/office/drawing/2014/main" id="{B10EAEB0-A58F-46EE-A129-6572BDFAF4CB}"/>
              </a:ext>
            </a:extLst>
          </p:cNvPr>
          <p:cNvGraphicFramePr>
            <a:graphicFrameLocks noGrp="1"/>
          </p:cNvGraphicFramePr>
          <p:nvPr>
            <p:ph idx="1"/>
          </p:nvPr>
        </p:nvGraphicFramePr>
        <p:xfrm>
          <a:off x="4108593" y="800947"/>
          <a:ext cx="4429636" cy="5230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utoShape 4" descr="Image result for chatroom by enda walsh">
            <a:extLst>
              <a:ext uri="{FF2B5EF4-FFF2-40B4-BE49-F238E27FC236}">
                <a16:creationId xmlns:a16="http://schemas.microsoft.com/office/drawing/2014/main" id="{F900D0D1-ADB4-4231-8278-6C60F9EC967A}"/>
              </a:ext>
            </a:extLst>
          </p:cNvPr>
          <p:cNvSpPr>
            <a:spLocks noChangeAspect="1" noChangeArrowheads="1"/>
          </p:cNvSpPr>
          <p:nvPr/>
        </p:nvSpPr>
        <p:spPr bwMode="auto">
          <a:xfrm>
            <a:off x="4457700" y="3276600"/>
            <a:ext cx="2286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284743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4172E-09D5-4102-8734-3187FDFC2FD5}"/>
              </a:ext>
            </a:extLst>
          </p:cNvPr>
          <p:cNvSpPr>
            <a:spLocks noGrp="1"/>
          </p:cNvSpPr>
          <p:nvPr>
            <p:ph type="title"/>
          </p:nvPr>
        </p:nvSpPr>
        <p:spPr>
          <a:xfrm>
            <a:off x="430057" y="559478"/>
            <a:ext cx="2823900" cy="5709931"/>
          </a:xfrm>
        </p:spPr>
        <p:txBody>
          <a:bodyPr>
            <a:normAutofit/>
          </a:bodyPr>
          <a:lstStyle/>
          <a:p>
            <a:pPr algn="ctr"/>
            <a:r>
              <a:rPr lang="en-GB" altLang="en-US" sz="4400">
                <a:latin typeface="Comic Sans MS" pitchFamily="66" charset="0"/>
              </a:rPr>
              <a:t>Non-naturalistic performance</a:t>
            </a:r>
            <a:endParaRPr lang="en-GB" sz="4400"/>
          </a:p>
        </p:txBody>
      </p:sp>
      <p:graphicFrame>
        <p:nvGraphicFramePr>
          <p:cNvPr id="2056" name="Content Placeholder 2">
            <a:extLst>
              <a:ext uri="{FF2B5EF4-FFF2-40B4-BE49-F238E27FC236}">
                <a16:creationId xmlns:a16="http://schemas.microsoft.com/office/drawing/2014/main" id="{B10EAEB0-A58F-46EE-A129-6572BDFAF4CB}"/>
              </a:ext>
            </a:extLst>
          </p:cNvPr>
          <p:cNvGraphicFramePr>
            <a:graphicFrameLocks noGrp="1"/>
          </p:cNvGraphicFramePr>
          <p:nvPr>
            <p:ph idx="1"/>
          </p:nvPr>
        </p:nvGraphicFramePr>
        <p:xfrm>
          <a:off x="4108593" y="800947"/>
          <a:ext cx="4429636" cy="5230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utoShape 4" descr="Image result for chatroom by enda walsh">
            <a:extLst>
              <a:ext uri="{FF2B5EF4-FFF2-40B4-BE49-F238E27FC236}">
                <a16:creationId xmlns:a16="http://schemas.microsoft.com/office/drawing/2014/main" id="{F900D0D1-ADB4-4231-8278-6C60F9EC967A}"/>
              </a:ext>
            </a:extLst>
          </p:cNvPr>
          <p:cNvSpPr>
            <a:spLocks noChangeAspect="1" noChangeArrowheads="1"/>
          </p:cNvSpPr>
          <p:nvPr/>
        </p:nvSpPr>
        <p:spPr bwMode="auto">
          <a:xfrm>
            <a:off x="4457700" y="3276600"/>
            <a:ext cx="2286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53538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00862" y="457201"/>
            <a:ext cx="6400235"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29350" y="621793"/>
            <a:ext cx="6149085" cy="5614416"/>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01BB156B-FB74-4647-A061-ABC4341E6D9C}"/>
              </a:ext>
            </a:extLst>
          </p:cNvPr>
          <p:cNvSpPr>
            <a:spLocks noGrp="1"/>
          </p:cNvSpPr>
          <p:nvPr>
            <p:ph type="title"/>
          </p:nvPr>
        </p:nvSpPr>
        <p:spPr>
          <a:xfrm>
            <a:off x="2883462" y="881211"/>
            <a:ext cx="5563444" cy="1517035"/>
          </a:xfrm>
        </p:spPr>
        <p:txBody>
          <a:bodyPr>
            <a:normAutofit/>
          </a:bodyPr>
          <a:lstStyle/>
          <a:p>
            <a:r>
              <a:rPr lang="en-GB" sz="3600" dirty="0">
                <a:solidFill>
                  <a:schemeClr val="tx1">
                    <a:lumMod val="75000"/>
                    <a:lumOff val="25000"/>
                  </a:schemeClr>
                </a:solidFill>
              </a:rPr>
              <a:t>Non-naturalistic techniques</a:t>
            </a:r>
          </a:p>
        </p:txBody>
      </p:sp>
      <p:sp>
        <p:nvSpPr>
          <p:cNvPr id="3" name="Content Placeholder 2">
            <a:extLst>
              <a:ext uri="{FF2B5EF4-FFF2-40B4-BE49-F238E27FC236}">
                <a16:creationId xmlns:a16="http://schemas.microsoft.com/office/drawing/2014/main" id="{40A8CAE8-EB75-48D3-AB33-7AAB5874C489}"/>
              </a:ext>
            </a:extLst>
          </p:cNvPr>
          <p:cNvSpPr>
            <a:spLocks noGrp="1"/>
          </p:cNvSpPr>
          <p:nvPr>
            <p:ph idx="1"/>
          </p:nvPr>
        </p:nvSpPr>
        <p:spPr>
          <a:xfrm>
            <a:off x="2883463" y="2626841"/>
            <a:ext cx="5433827" cy="3131777"/>
          </a:xfrm>
        </p:spPr>
        <p:txBody>
          <a:bodyPr>
            <a:normAutofit/>
          </a:bodyPr>
          <a:lstStyle/>
          <a:p>
            <a:pPr marL="0" indent="0" fontAlgn="base">
              <a:lnSpc>
                <a:spcPct val="90000"/>
              </a:lnSpc>
              <a:buNone/>
            </a:pPr>
            <a:r>
              <a:rPr lang="en-GB" sz="1500">
                <a:solidFill>
                  <a:schemeClr val="tx1">
                    <a:lumMod val="75000"/>
                    <a:lumOff val="25000"/>
                  </a:schemeClr>
                </a:solidFill>
              </a:rPr>
              <a:t>Narration</a:t>
            </a:r>
          </a:p>
          <a:p>
            <a:pPr fontAlgn="base">
              <a:lnSpc>
                <a:spcPct val="90000"/>
              </a:lnSpc>
            </a:pPr>
            <a:r>
              <a:rPr lang="en-GB" sz="1500">
                <a:solidFill>
                  <a:schemeClr val="tx1">
                    <a:lumMod val="75000"/>
                    <a:lumOff val="25000"/>
                  </a:schemeClr>
                </a:solidFill>
              </a:rPr>
              <a:t>Narration is a technique whereby one or more performers speak directly to the audience to tell a story, give information or comment on the action of the scene or the motivations of characters. Characters may narrate, or a performer who is not involved in the action can carry out the role of 'narrator'. Consider the opening scene of Henry V in which ‘Chorus’ introduces the audience to the play and outlines what is happening - and then reappears at points in the play to describe the change of scene. </a:t>
            </a:r>
          </a:p>
          <a:p>
            <a:pPr marL="0" indent="0" fontAlgn="base">
              <a:lnSpc>
                <a:spcPct val="90000"/>
              </a:lnSpc>
              <a:buNone/>
            </a:pPr>
            <a:r>
              <a:rPr lang="en-GB" sz="1500">
                <a:solidFill>
                  <a:schemeClr val="tx1">
                    <a:lumMod val="75000"/>
                    <a:lumOff val="25000"/>
                  </a:schemeClr>
                </a:solidFill>
              </a:rPr>
              <a:t>Mime</a:t>
            </a:r>
          </a:p>
          <a:p>
            <a:pPr marL="0" indent="0" fontAlgn="base">
              <a:lnSpc>
                <a:spcPct val="90000"/>
              </a:lnSpc>
              <a:buNone/>
            </a:pPr>
            <a:r>
              <a:rPr lang="en-GB" sz="1500">
                <a:solidFill>
                  <a:schemeClr val="tx1">
                    <a:lumMod val="75000"/>
                    <a:lumOff val="25000"/>
                  </a:schemeClr>
                </a:solidFill>
              </a:rPr>
              <a:t>A complex and sophisticated art-form in itself - but useful at all levels especially where staging is minimal or non-existent.</a:t>
            </a:r>
          </a:p>
          <a:p>
            <a:pPr>
              <a:lnSpc>
                <a:spcPct val="90000"/>
              </a:lnSpc>
            </a:pPr>
            <a:endParaRPr lang="en-GB" sz="1500">
              <a:solidFill>
                <a:schemeClr val="tx1">
                  <a:lumMod val="75000"/>
                  <a:lumOff val="25000"/>
                </a:schemeClr>
              </a:solidFill>
            </a:endParaRPr>
          </a:p>
        </p:txBody>
      </p:sp>
    </p:spTree>
    <p:extLst>
      <p:ext uri="{BB962C8B-B14F-4D97-AF65-F5344CB8AC3E}">
        <p14:creationId xmlns:p14="http://schemas.microsoft.com/office/powerpoint/2010/main" val="386659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00862" y="457201"/>
            <a:ext cx="6400235"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29350" y="621793"/>
            <a:ext cx="6149085" cy="5614416"/>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01BB156B-FB74-4647-A061-ABC4341E6D9C}"/>
              </a:ext>
            </a:extLst>
          </p:cNvPr>
          <p:cNvSpPr>
            <a:spLocks noGrp="1"/>
          </p:cNvSpPr>
          <p:nvPr>
            <p:ph type="title"/>
          </p:nvPr>
        </p:nvSpPr>
        <p:spPr>
          <a:xfrm>
            <a:off x="2883462" y="881211"/>
            <a:ext cx="5563444" cy="1517035"/>
          </a:xfrm>
        </p:spPr>
        <p:txBody>
          <a:bodyPr>
            <a:normAutofit/>
          </a:bodyPr>
          <a:lstStyle/>
          <a:p>
            <a:r>
              <a:rPr lang="en-GB" sz="3200" dirty="0">
                <a:solidFill>
                  <a:schemeClr val="tx1">
                    <a:lumMod val="75000"/>
                    <a:lumOff val="25000"/>
                  </a:schemeClr>
                </a:solidFill>
              </a:rPr>
              <a:t>Non-naturalistic techniques</a:t>
            </a:r>
          </a:p>
        </p:txBody>
      </p:sp>
      <p:sp>
        <p:nvSpPr>
          <p:cNvPr id="3" name="Content Placeholder 2">
            <a:extLst>
              <a:ext uri="{FF2B5EF4-FFF2-40B4-BE49-F238E27FC236}">
                <a16:creationId xmlns:a16="http://schemas.microsoft.com/office/drawing/2014/main" id="{40A8CAE8-EB75-48D3-AB33-7AAB5874C489}"/>
              </a:ext>
            </a:extLst>
          </p:cNvPr>
          <p:cNvSpPr>
            <a:spLocks noGrp="1"/>
          </p:cNvSpPr>
          <p:nvPr>
            <p:ph idx="1"/>
          </p:nvPr>
        </p:nvSpPr>
        <p:spPr>
          <a:xfrm>
            <a:off x="2883463" y="2626841"/>
            <a:ext cx="5433827" cy="3131777"/>
          </a:xfrm>
        </p:spPr>
        <p:txBody>
          <a:bodyPr>
            <a:normAutofit/>
          </a:bodyPr>
          <a:lstStyle/>
          <a:p>
            <a:pPr marL="0" indent="0" fontAlgn="base">
              <a:lnSpc>
                <a:spcPct val="90000"/>
              </a:lnSpc>
              <a:buNone/>
            </a:pPr>
            <a:r>
              <a:rPr lang="en-GB" sz="1400">
                <a:solidFill>
                  <a:schemeClr val="tx1">
                    <a:lumMod val="75000"/>
                    <a:lumOff val="25000"/>
                  </a:schemeClr>
                </a:solidFill>
              </a:rPr>
              <a:t>Breaking the Fourth Wall</a:t>
            </a:r>
          </a:p>
          <a:p>
            <a:pPr fontAlgn="base">
              <a:lnSpc>
                <a:spcPct val="90000"/>
              </a:lnSpc>
            </a:pPr>
            <a:r>
              <a:rPr lang="en-GB" sz="1400">
                <a:solidFill>
                  <a:schemeClr val="tx1">
                    <a:lumMod val="75000"/>
                    <a:lumOff val="25000"/>
                  </a:schemeClr>
                </a:solidFill>
              </a:rPr>
              <a:t>A good reason to know what the Fourth Wall is - remember a week or so ago? - is consider it being broken (eg in a pantomime where the actors may ask the chilren in the audience for help as they look for the villain…”He’s behind you…”). ie speaking directly to the audience as if stepping momentarily out of they play. Woody Allen does this a lot: watch ‘Annie Hall’ if you haven’t already.</a:t>
            </a:r>
          </a:p>
          <a:p>
            <a:pPr marL="0" indent="0" fontAlgn="base">
              <a:lnSpc>
                <a:spcPct val="90000"/>
              </a:lnSpc>
              <a:buNone/>
            </a:pPr>
            <a:r>
              <a:rPr lang="en-GB" sz="1400">
                <a:solidFill>
                  <a:schemeClr val="tx1">
                    <a:lumMod val="75000"/>
                    <a:lumOff val="25000"/>
                  </a:schemeClr>
                </a:solidFill>
              </a:rPr>
              <a:t>Split Scene</a:t>
            </a:r>
          </a:p>
          <a:p>
            <a:pPr fontAlgn="base">
              <a:lnSpc>
                <a:spcPct val="90000"/>
              </a:lnSpc>
            </a:pPr>
            <a:r>
              <a:rPr lang="en-GB" sz="1400">
                <a:solidFill>
                  <a:schemeClr val="tx1">
                    <a:lumMod val="75000"/>
                    <a:lumOff val="25000"/>
                  </a:schemeClr>
                </a:solidFill>
              </a:rPr>
              <a:t>This is where two scenes go on at the same time on stage, one stage left and one stage right. The scene stage left will begin, for example and the actors in the scene stage right will be frozen. The actors stage left will then freeze and the actors stage right will resume the action and then freeze at the end. This may go backwards and forwards several times. It is used to show events that are taking place simultaneously</a:t>
            </a:r>
          </a:p>
          <a:p>
            <a:pPr>
              <a:lnSpc>
                <a:spcPct val="90000"/>
              </a:lnSpc>
            </a:pPr>
            <a:endParaRPr lang="en-GB" sz="1400">
              <a:solidFill>
                <a:schemeClr val="tx1">
                  <a:lumMod val="75000"/>
                  <a:lumOff val="25000"/>
                </a:schemeClr>
              </a:solidFill>
            </a:endParaRPr>
          </a:p>
        </p:txBody>
      </p:sp>
    </p:spTree>
    <p:extLst>
      <p:ext uri="{BB962C8B-B14F-4D97-AF65-F5344CB8AC3E}">
        <p14:creationId xmlns:p14="http://schemas.microsoft.com/office/powerpoint/2010/main" val="387069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00862" y="457201"/>
            <a:ext cx="6400235"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29350" y="621793"/>
            <a:ext cx="6149085" cy="5614416"/>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E62CAABC-44FD-44A5-9437-E51946F4368E}"/>
              </a:ext>
            </a:extLst>
          </p:cNvPr>
          <p:cNvSpPr>
            <a:spLocks noGrp="1"/>
          </p:cNvSpPr>
          <p:nvPr>
            <p:ph type="title"/>
          </p:nvPr>
        </p:nvSpPr>
        <p:spPr>
          <a:xfrm>
            <a:off x="2883462" y="881211"/>
            <a:ext cx="5563444" cy="1517035"/>
          </a:xfrm>
        </p:spPr>
        <p:txBody>
          <a:bodyPr>
            <a:normAutofit/>
          </a:bodyPr>
          <a:lstStyle/>
          <a:p>
            <a:r>
              <a:rPr lang="en-GB" sz="3200" dirty="0">
                <a:solidFill>
                  <a:schemeClr val="tx1">
                    <a:lumMod val="75000"/>
                    <a:lumOff val="25000"/>
                  </a:schemeClr>
                </a:solidFill>
              </a:rPr>
              <a:t>Non-Naturalistic techniques</a:t>
            </a:r>
          </a:p>
        </p:txBody>
      </p:sp>
      <p:sp>
        <p:nvSpPr>
          <p:cNvPr id="3" name="Content Placeholder 2">
            <a:extLst>
              <a:ext uri="{FF2B5EF4-FFF2-40B4-BE49-F238E27FC236}">
                <a16:creationId xmlns:a16="http://schemas.microsoft.com/office/drawing/2014/main" id="{2074E1FD-EDAE-4E0A-B76C-CD0E5524CE98}"/>
              </a:ext>
            </a:extLst>
          </p:cNvPr>
          <p:cNvSpPr>
            <a:spLocks noGrp="1"/>
          </p:cNvSpPr>
          <p:nvPr>
            <p:ph idx="1"/>
          </p:nvPr>
        </p:nvSpPr>
        <p:spPr>
          <a:xfrm>
            <a:off x="2883463" y="2626841"/>
            <a:ext cx="5433827" cy="3131777"/>
          </a:xfrm>
        </p:spPr>
        <p:txBody>
          <a:bodyPr>
            <a:normAutofit/>
          </a:bodyPr>
          <a:lstStyle/>
          <a:p>
            <a:pPr marL="0" indent="0" fontAlgn="base">
              <a:lnSpc>
                <a:spcPct val="90000"/>
              </a:lnSpc>
              <a:buNone/>
            </a:pPr>
            <a:r>
              <a:rPr lang="en-GB" sz="1700">
                <a:solidFill>
                  <a:schemeClr val="tx1">
                    <a:lumMod val="75000"/>
                    <a:lumOff val="25000"/>
                  </a:schemeClr>
                </a:solidFill>
              </a:rPr>
              <a:t>Marking the Moment</a:t>
            </a:r>
          </a:p>
          <a:p>
            <a:pPr fontAlgn="base">
              <a:lnSpc>
                <a:spcPct val="90000"/>
              </a:lnSpc>
            </a:pPr>
            <a:r>
              <a:rPr lang="en-GB" sz="1700">
                <a:solidFill>
                  <a:schemeClr val="tx1">
                    <a:lumMod val="75000"/>
                    <a:lumOff val="25000"/>
                  </a:schemeClr>
                </a:solidFill>
              </a:rPr>
              <a:t>Is just a term used to identify where one of the strategies above has been used to draw particular attention to a point in the drama. eg using slow motion and exaggeration to highlight a key point in a murder scene?</a:t>
            </a:r>
          </a:p>
          <a:p>
            <a:pPr marL="0" indent="0" fontAlgn="base">
              <a:lnSpc>
                <a:spcPct val="90000"/>
              </a:lnSpc>
              <a:buNone/>
            </a:pPr>
            <a:r>
              <a:rPr lang="en-GB" sz="1700">
                <a:solidFill>
                  <a:schemeClr val="tx1">
                    <a:lumMod val="75000"/>
                    <a:lumOff val="25000"/>
                  </a:schemeClr>
                </a:solidFill>
              </a:rPr>
              <a:t>Flashback</a:t>
            </a:r>
          </a:p>
          <a:p>
            <a:pPr fontAlgn="base">
              <a:lnSpc>
                <a:spcPct val="90000"/>
              </a:lnSpc>
            </a:pPr>
            <a:r>
              <a:rPr lang="en-GB" sz="1700">
                <a:solidFill>
                  <a:schemeClr val="tx1">
                    <a:lumMod val="75000"/>
                    <a:lumOff val="25000"/>
                  </a:schemeClr>
                </a:solidFill>
              </a:rPr>
              <a:t>Familiar from film, television and literature. It can be done in a number of ways - eg. an old man on one side of the stage thinks back to events in childhood, played by another, presumably younger actor while he watches on as if watching his own earlier life. Flash forward also possible.</a:t>
            </a:r>
          </a:p>
          <a:p>
            <a:pPr>
              <a:lnSpc>
                <a:spcPct val="90000"/>
              </a:lnSpc>
            </a:pPr>
            <a:endParaRPr lang="en-GB" sz="1700">
              <a:solidFill>
                <a:schemeClr val="tx1">
                  <a:lumMod val="75000"/>
                  <a:lumOff val="25000"/>
                </a:schemeClr>
              </a:solidFill>
            </a:endParaRPr>
          </a:p>
        </p:txBody>
      </p:sp>
    </p:spTree>
    <p:extLst>
      <p:ext uri="{BB962C8B-B14F-4D97-AF65-F5344CB8AC3E}">
        <p14:creationId xmlns:p14="http://schemas.microsoft.com/office/powerpoint/2010/main" val="1179278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CB0C6-EAB4-4564-A87B-3598BCA610D7}"/>
              </a:ext>
            </a:extLst>
          </p:cNvPr>
          <p:cNvSpPr>
            <a:spLocks noGrp="1"/>
          </p:cNvSpPr>
          <p:nvPr>
            <p:ph type="title"/>
          </p:nvPr>
        </p:nvSpPr>
        <p:spPr>
          <a:xfrm>
            <a:off x="430057" y="559478"/>
            <a:ext cx="2823900" cy="5709931"/>
          </a:xfrm>
        </p:spPr>
        <p:txBody>
          <a:bodyPr>
            <a:normAutofit/>
          </a:bodyPr>
          <a:lstStyle/>
          <a:p>
            <a:pPr algn="ctr"/>
            <a:r>
              <a:rPr lang="en-GB" dirty="0"/>
              <a:t>How can we create a character?</a:t>
            </a:r>
            <a:br>
              <a:rPr lang="en-GB" dirty="0"/>
            </a:br>
            <a:r>
              <a:rPr lang="en-GB" sz="2000" b="1" dirty="0">
                <a:solidFill>
                  <a:srgbClr val="FF0000"/>
                </a:solidFill>
              </a:rPr>
              <a:t>Which of these techniques suit non naturalistic theatre?</a:t>
            </a:r>
          </a:p>
        </p:txBody>
      </p:sp>
      <p:graphicFrame>
        <p:nvGraphicFramePr>
          <p:cNvPr id="5" name="Content Placeholder 2">
            <a:extLst>
              <a:ext uri="{FF2B5EF4-FFF2-40B4-BE49-F238E27FC236}">
                <a16:creationId xmlns:a16="http://schemas.microsoft.com/office/drawing/2014/main" id="{4B6E70E5-4F85-4811-B385-01E04834BE17}"/>
              </a:ext>
            </a:extLst>
          </p:cNvPr>
          <p:cNvGraphicFramePr>
            <a:graphicFrameLocks noGrp="1"/>
          </p:cNvGraphicFramePr>
          <p:nvPr>
            <p:ph idx="1"/>
          </p:nvPr>
        </p:nvGraphicFramePr>
        <p:xfrm>
          <a:off x="4108593" y="800947"/>
          <a:ext cx="4429636" cy="5230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4659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0878" y="3726485"/>
            <a:ext cx="7299580" cy="1465112"/>
          </a:xfrm>
        </p:spPr>
        <p:txBody>
          <a:bodyPr vert="horz" lIns="91440" tIns="45720" rIns="91440" bIns="45720" rtlCol="0" anchor="ctr">
            <a:normAutofit/>
          </a:bodyPr>
          <a:lstStyle/>
          <a:p>
            <a:pPr algn="ctr">
              <a:lnSpc>
                <a:spcPct val="83000"/>
              </a:lnSpc>
            </a:pPr>
            <a:r>
              <a:rPr lang="en-US" sz="6000" cap="all" spc="-100"/>
              <a:t>Characterisation</a:t>
            </a:r>
          </a:p>
        </p:txBody>
      </p:sp>
      <p:sp>
        <p:nvSpPr>
          <p:cNvPr id="3" name="Content Placeholder 2"/>
          <p:cNvSpPr>
            <a:spLocks noGrp="1"/>
          </p:cNvSpPr>
          <p:nvPr>
            <p:ph idx="1"/>
          </p:nvPr>
        </p:nvSpPr>
        <p:spPr>
          <a:xfrm>
            <a:off x="1028700" y="5191597"/>
            <a:ext cx="7138088" cy="638904"/>
          </a:xfrm>
        </p:spPr>
        <p:txBody>
          <a:bodyPr vert="horz" lIns="91440" tIns="45720" rIns="91440" bIns="45720" rtlCol="0">
            <a:normAutofit fontScale="85000" lnSpcReduction="10000"/>
          </a:bodyPr>
          <a:lstStyle/>
          <a:p>
            <a:pPr marL="0" indent="0" algn="ctr">
              <a:spcBef>
                <a:spcPts val="0"/>
              </a:spcBef>
              <a:spcAft>
                <a:spcPts val="600"/>
              </a:spcAft>
              <a:buNone/>
            </a:pPr>
            <a:r>
              <a:rPr lang="en-US" sz="1600" spc="80" dirty="0"/>
              <a:t>Will you use naturalistic or non-naturalistic techniques to create your character?</a:t>
            </a:r>
          </a:p>
          <a:p>
            <a:pPr marL="0" indent="0" algn="ctr">
              <a:spcBef>
                <a:spcPts val="0"/>
              </a:spcBef>
              <a:spcAft>
                <a:spcPts val="600"/>
              </a:spcAft>
              <a:buNone/>
            </a:pPr>
            <a:r>
              <a:rPr lang="en-US" sz="1600" spc="80" dirty="0"/>
              <a:t>Or a Synthesis of both?</a:t>
            </a:r>
          </a:p>
        </p:txBody>
      </p:sp>
      <p:pic>
        <p:nvPicPr>
          <p:cNvPr id="7" name="Picture 6" descr="A picture containing indoor, room, bed, sofa&#10;&#10;Description automatically generated">
            <a:extLst>
              <a:ext uri="{FF2B5EF4-FFF2-40B4-BE49-F238E27FC236}">
                <a16:creationId xmlns:a16="http://schemas.microsoft.com/office/drawing/2014/main" id="{13D5752F-10F6-4618-94A2-FD7DD80EC921}"/>
              </a:ext>
            </a:extLst>
          </p:cNvPr>
          <p:cNvPicPr>
            <a:picLocks noChangeAspect="1"/>
          </p:cNvPicPr>
          <p:nvPr/>
        </p:nvPicPr>
        <p:blipFill rotWithShape="1">
          <a:blip r:embed="rId2">
            <a:extLst>
              <a:ext uri="{28A0092B-C50C-407E-A947-70E740481C1C}">
                <a14:useLocalDpi xmlns:a14="http://schemas.microsoft.com/office/drawing/2010/main" val="0"/>
              </a:ext>
            </a:extLst>
          </a:blip>
          <a:srcRect t="7270" r="-2" b="-2"/>
          <a:stretch/>
        </p:blipFill>
        <p:spPr>
          <a:xfrm>
            <a:off x="462554" y="617982"/>
            <a:ext cx="4304807" cy="2993899"/>
          </a:xfrm>
          <a:prstGeom prst="rect">
            <a:avLst/>
          </a:prstGeom>
        </p:spPr>
      </p:pic>
      <p:pic>
        <p:nvPicPr>
          <p:cNvPr id="9" name="Picture 8" descr="A person in a suit and tie&#10;&#10;Description automatically generated">
            <a:extLst>
              <a:ext uri="{FF2B5EF4-FFF2-40B4-BE49-F238E27FC236}">
                <a16:creationId xmlns:a16="http://schemas.microsoft.com/office/drawing/2014/main" id="{E5360018-0561-4C08-94AB-87A6AFE8C807}"/>
              </a:ext>
            </a:extLst>
          </p:cNvPr>
          <p:cNvPicPr>
            <a:picLocks noChangeAspect="1"/>
          </p:cNvPicPr>
          <p:nvPr/>
        </p:nvPicPr>
        <p:blipFill rotWithShape="1">
          <a:blip r:embed="rId3">
            <a:extLst>
              <a:ext uri="{28A0092B-C50C-407E-A947-70E740481C1C}">
                <a14:useLocalDpi xmlns:a14="http://schemas.microsoft.com/office/drawing/2010/main" val="0"/>
              </a:ext>
            </a:extLst>
          </a:blip>
          <a:srcRect t="18446" r="-1" b="4905"/>
          <a:stretch/>
        </p:blipFill>
        <p:spPr>
          <a:xfrm>
            <a:off x="4767361" y="617982"/>
            <a:ext cx="3911077" cy="2993899"/>
          </a:xfrm>
          <a:prstGeom prst="rect">
            <a:avLst/>
          </a:prstGeom>
        </p:spPr>
      </p:pic>
    </p:spTree>
    <p:extLst>
      <p:ext uri="{BB962C8B-B14F-4D97-AF65-F5344CB8AC3E}">
        <p14:creationId xmlns:p14="http://schemas.microsoft.com/office/powerpoint/2010/main" val="3449791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9">
            <a:extLst>
              <a:ext uri="{FF2B5EF4-FFF2-40B4-BE49-F238E27FC236}">
                <a16:creationId xmlns:a16="http://schemas.microsoft.com/office/drawing/2014/main" id="{08BCF048-8940-4354-B9EC-5AD74E283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p:grpSpPr>
        <p:sp>
          <p:nvSpPr>
            <p:cNvPr id="11" name="Rectangle 10">
              <a:extLst>
                <a:ext uri="{FF2B5EF4-FFF2-40B4-BE49-F238E27FC236}">
                  <a16:creationId xmlns:a16="http://schemas.microsoft.com/office/drawing/2014/main" id="{D024C14A-78BD-44B0-82BE-6A0D0A270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809F3D29-EDB1-4F1C-A0E0-36F28CE17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5282F4AB-C7B8-4A86-9927-AA106AA27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60B26874-5AFA-4D1E-94A9-53AF9790D7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A1DA6C95-40F8-4305-89F6-17F6167C0B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a:extLst>
                <a:ext uri="{FF2B5EF4-FFF2-40B4-BE49-F238E27FC236}">
                  <a16:creationId xmlns:a16="http://schemas.microsoft.com/office/drawing/2014/main" id="{A2FA2D29-AEEE-4FFA-B233-94FBE84C9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a:extLst>
                <a:ext uri="{FF2B5EF4-FFF2-40B4-BE49-F238E27FC236}">
                  <a16:creationId xmlns:a16="http://schemas.microsoft.com/office/drawing/2014/main" id="{6DA5143E-FA8E-4EC1-99F7-35AE5AD4E3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a:extLst>
              <a:ext uri="{FF2B5EF4-FFF2-40B4-BE49-F238E27FC236}">
                <a16:creationId xmlns:a16="http://schemas.microsoft.com/office/drawing/2014/main" id="{67AE1B02-98D2-4838-A0EF-689349BD5E75}"/>
              </a:ext>
            </a:extLst>
          </p:cNvPr>
          <p:cNvSpPr>
            <a:spLocks noGrp="1"/>
          </p:cNvSpPr>
          <p:nvPr>
            <p:ph type="title"/>
          </p:nvPr>
        </p:nvSpPr>
        <p:spPr>
          <a:xfrm>
            <a:off x="866216" y="973668"/>
            <a:ext cx="2206658" cy="4833745"/>
          </a:xfrm>
        </p:spPr>
        <p:txBody>
          <a:bodyPr>
            <a:normAutofit/>
          </a:bodyPr>
          <a:lstStyle/>
          <a:p>
            <a:r>
              <a:rPr lang="en-GB">
                <a:solidFill>
                  <a:srgbClr val="EBEBEB"/>
                </a:solidFill>
              </a:rPr>
              <a:t>Creating a character</a:t>
            </a:r>
          </a:p>
        </p:txBody>
      </p:sp>
      <p:sp>
        <p:nvSpPr>
          <p:cNvPr id="22" name="Rectangle 18">
            <a:extLst>
              <a:ext uri="{FF2B5EF4-FFF2-40B4-BE49-F238E27FC236}">
                <a16:creationId xmlns:a16="http://schemas.microsoft.com/office/drawing/2014/main" id="{CC28BCC9-4093-4FD5-83EB-7EC297F51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23" name="Content Placeholder 2">
            <a:extLst>
              <a:ext uri="{FF2B5EF4-FFF2-40B4-BE49-F238E27FC236}">
                <a16:creationId xmlns:a16="http://schemas.microsoft.com/office/drawing/2014/main" id="{E4C0E792-094A-40A3-B25E-2FCB6663EA7A}"/>
              </a:ext>
            </a:extLst>
          </p:cNvPr>
          <p:cNvGraphicFramePr>
            <a:graphicFrameLocks noGrp="1"/>
          </p:cNvGraphicFramePr>
          <p:nvPr>
            <p:ph idx="1"/>
            <p:extLst>
              <p:ext uri="{D42A27DB-BD31-4B8C-83A1-F6EECF244321}">
                <p14:modId xmlns:p14="http://schemas.microsoft.com/office/powerpoint/2010/main" val="3392047729"/>
              </p:ext>
            </p:extLst>
          </p:nvPr>
        </p:nvGraphicFramePr>
        <p:xfrm>
          <a:off x="3895726" y="808039"/>
          <a:ext cx="4793456"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39208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32F73EB-B46F-4F77-B3DC-7C374906F3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9">
            <a:extLst>
              <a:ext uri="{FF2B5EF4-FFF2-40B4-BE49-F238E27FC236}">
                <a16:creationId xmlns:a16="http://schemas.microsoft.com/office/drawing/2014/main" id="{ADDB10B3-CF45-4294-8994-0E8AD1FC6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0902" y="1267730"/>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7" name="Rectangle 11">
            <a:extLst>
              <a:ext uri="{FF2B5EF4-FFF2-40B4-BE49-F238E27FC236}">
                <a16:creationId xmlns:a16="http://schemas.microsoft.com/office/drawing/2014/main" id="{5145417F-1D1B-48A7-B4DA-BAD73B02C8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851" y="1411615"/>
            <a:ext cx="6972300" cy="4034770"/>
          </a:xfrm>
          <a:prstGeom prst="rect">
            <a:avLst/>
          </a:prstGeom>
          <a:noFill/>
          <a:ln w="6350" cap="sq" cmpd="sng" algn="ctr">
            <a:solidFill>
              <a:schemeClr val="tx1">
                <a:lumMod val="75000"/>
                <a:lumOff val="25000"/>
              </a:schemeClr>
            </a:solidFill>
            <a:prstDash val="solid"/>
            <a:miter lim="800000"/>
          </a:ln>
          <a:effectLst/>
        </p:spPr>
      </p:sp>
      <p:sp>
        <p:nvSpPr>
          <p:cNvPr id="9" name="Rectangle 13">
            <a:extLst>
              <a:ext uri="{FF2B5EF4-FFF2-40B4-BE49-F238E27FC236}">
                <a16:creationId xmlns:a16="http://schemas.microsoft.com/office/drawing/2014/main" id="{13CF9D9F-1672-4D0C-934E-CD9EE1BE54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51910" y="1267730"/>
            <a:ext cx="144018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15">
            <a:extLst>
              <a:ext uri="{FF2B5EF4-FFF2-40B4-BE49-F238E27FC236}">
                <a16:creationId xmlns:a16="http://schemas.microsoft.com/office/drawing/2014/main" id="{1558C702-CA14-4264-B8FC-A5120F75DE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21280" y="1267731"/>
            <a:ext cx="1175498" cy="645295"/>
            <a:chOff x="5318306" y="1386268"/>
            <a:chExt cx="1567331" cy="645295"/>
          </a:xfrm>
        </p:grpSpPr>
        <p:cxnSp>
          <p:nvCxnSpPr>
            <p:cNvPr id="17" name="Straight Connector 16">
              <a:extLst>
                <a:ext uri="{FF2B5EF4-FFF2-40B4-BE49-F238E27FC236}">
                  <a16:creationId xmlns:a16="http://schemas.microsoft.com/office/drawing/2014/main" id="{6621A72C-7343-4A22-8700-696C5860A21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7">
              <a:extLst>
                <a:ext uri="{FF2B5EF4-FFF2-40B4-BE49-F238E27FC236}">
                  <a16:creationId xmlns:a16="http://schemas.microsoft.com/office/drawing/2014/main" id="{BB44A4DC-7861-4DCC-9931-5A075855D6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16C316F-BFB5-424F-A951-E962A3B745C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1" name="Rectangle 20">
            <a:extLst>
              <a:ext uri="{FF2B5EF4-FFF2-40B4-BE49-F238E27FC236}">
                <a16:creationId xmlns:a16="http://schemas.microsoft.com/office/drawing/2014/main" id="{B66F8A2C-B8CF-4B20-9A73-2ADCF63027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3" name="Rectangle 22">
            <a:extLst>
              <a:ext uri="{FF2B5EF4-FFF2-40B4-BE49-F238E27FC236}">
                <a16:creationId xmlns:a16="http://schemas.microsoft.com/office/drawing/2014/main" id="{180C23B1-7427-4DF4-BFF1-60CD7E93BC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4081" y="610955"/>
            <a:ext cx="8195838"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7" name="Rectangle 26">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89" y="777240"/>
            <a:ext cx="7948422"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14A78FA0-72C5-4BBB-B3B3-3AA842E9A8BE}"/>
              </a:ext>
            </a:extLst>
          </p:cNvPr>
          <p:cNvSpPr>
            <a:spLocks noGrp="1"/>
          </p:cNvSpPr>
          <p:nvPr>
            <p:ph type="title"/>
          </p:nvPr>
        </p:nvSpPr>
        <p:spPr>
          <a:xfrm>
            <a:off x="947640" y="1272800"/>
            <a:ext cx="4908465" cy="4312402"/>
          </a:xfrm>
        </p:spPr>
        <p:txBody>
          <a:bodyPr vert="horz" lIns="91440" tIns="45720" rIns="91440" bIns="45720" rtlCol="0" anchor="ctr">
            <a:normAutofit/>
          </a:bodyPr>
          <a:lstStyle/>
          <a:p>
            <a:pPr algn="r"/>
            <a:r>
              <a:rPr lang="en-US" sz="6800" dirty="0">
                <a:solidFill>
                  <a:schemeClr val="tx1"/>
                </a:solidFill>
              </a:rPr>
              <a:t>A Naturalistic approach </a:t>
            </a:r>
          </a:p>
        </p:txBody>
      </p:sp>
      <p:sp>
        <p:nvSpPr>
          <p:cNvPr id="3" name="Text Placeholder 2">
            <a:extLst>
              <a:ext uri="{FF2B5EF4-FFF2-40B4-BE49-F238E27FC236}">
                <a16:creationId xmlns:a16="http://schemas.microsoft.com/office/drawing/2014/main" id="{3C09FA48-094B-4AB3-A625-9DB420343846}"/>
              </a:ext>
            </a:extLst>
          </p:cNvPr>
          <p:cNvSpPr>
            <a:spLocks noGrp="1"/>
          </p:cNvSpPr>
          <p:nvPr>
            <p:ph type="body" idx="1"/>
          </p:nvPr>
        </p:nvSpPr>
        <p:spPr>
          <a:xfrm>
            <a:off x="6355081" y="1272800"/>
            <a:ext cx="1860980" cy="4312402"/>
          </a:xfrm>
        </p:spPr>
        <p:txBody>
          <a:bodyPr vert="horz" lIns="91440" tIns="45720" rIns="91440" bIns="45720" rtlCol="0" anchor="ctr">
            <a:normAutofit/>
          </a:bodyPr>
          <a:lstStyle/>
          <a:p>
            <a:pPr algn="l">
              <a:spcBef>
                <a:spcPts val="0"/>
              </a:spcBef>
              <a:spcAft>
                <a:spcPts val="600"/>
              </a:spcAft>
            </a:pPr>
            <a:r>
              <a:rPr lang="en-US" sz="2000" b="1" spc="80" dirty="0"/>
              <a:t>These are some ideas to create a believable and truthful character</a:t>
            </a:r>
          </a:p>
        </p:txBody>
      </p:sp>
      <p:cxnSp>
        <p:nvCxnSpPr>
          <p:cNvPr id="29" name="Straight Connector 28">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7404"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4845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73680-439E-4FD7-8863-B4D5BADED7D7}"/>
              </a:ext>
            </a:extLst>
          </p:cNvPr>
          <p:cNvSpPr>
            <a:spLocks noGrp="1"/>
          </p:cNvSpPr>
          <p:nvPr>
            <p:ph type="title"/>
          </p:nvPr>
        </p:nvSpPr>
        <p:spPr/>
        <p:txBody>
          <a:bodyPr>
            <a:normAutofit fontScale="90000"/>
          </a:bodyPr>
          <a:lstStyle/>
          <a:p>
            <a:r>
              <a:rPr lang="en-GB" dirty="0">
                <a:solidFill>
                  <a:schemeClr val="tx1"/>
                </a:solidFill>
              </a:rPr>
              <a:t>Techniques for creating a naturalistic  Character</a:t>
            </a:r>
          </a:p>
        </p:txBody>
      </p:sp>
      <p:graphicFrame>
        <p:nvGraphicFramePr>
          <p:cNvPr id="5" name="Content Placeholder 2">
            <a:extLst>
              <a:ext uri="{FF2B5EF4-FFF2-40B4-BE49-F238E27FC236}">
                <a16:creationId xmlns:a16="http://schemas.microsoft.com/office/drawing/2014/main" id="{665B0934-FC60-4CD4-BF98-E1F4EF3CBCE6}"/>
              </a:ext>
            </a:extLst>
          </p:cNvPr>
          <p:cNvGraphicFramePr>
            <a:graphicFrameLocks noGrp="1"/>
          </p:cNvGraphicFramePr>
          <p:nvPr>
            <p:ph idx="1"/>
            <p:extLst>
              <p:ext uri="{D42A27DB-BD31-4B8C-83A1-F6EECF244321}">
                <p14:modId xmlns:p14="http://schemas.microsoft.com/office/powerpoint/2010/main" val="3057300397"/>
              </p:ext>
            </p:extLst>
          </p:nvPr>
        </p:nvGraphicFramePr>
        <p:xfrm>
          <a:off x="800100" y="2103439"/>
          <a:ext cx="7543800" cy="3932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3356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7455F7F3-3A58-4BBB-95C7-CF706F9F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AE3D314-6F93-4D91-8C0F-E92657F465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023" y="237744"/>
            <a:ext cx="3314699" cy="6382512"/>
          </a:xfrm>
          <a:prstGeom prst="rect">
            <a:avLst/>
          </a:prstGeom>
          <a:solidFill>
            <a:schemeClr val="bg2"/>
          </a:solidFill>
          <a:ln w="6350" cap="flat" cmpd="sng" algn="ctr">
            <a:noFill/>
            <a:prstDash val="solid"/>
          </a:ln>
          <a:effectLst>
            <a:softEdge rad="0"/>
          </a:effectLst>
        </p:spPr>
      </p:sp>
      <p:sp>
        <p:nvSpPr>
          <p:cNvPr id="2" name="Title 1">
            <a:extLst>
              <a:ext uri="{FF2B5EF4-FFF2-40B4-BE49-F238E27FC236}">
                <a16:creationId xmlns:a16="http://schemas.microsoft.com/office/drawing/2014/main" id="{14A78FA0-72C5-4BBB-B3B3-3AA842E9A8BE}"/>
              </a:ext>
            </a:extLst>
          </p:cNvPr>
          <p:cNvSpPr>
            <a:spLocks noGrp="1"/>
          </p:cNvSpPr>
          <p:nvPr>
            <p:ph type="title"/>
          </p:nvPr>
        </p:nvSpPr>
        <p:spPr>
          <a:xfrm>
            <a:off x="430057" y="559478"/>
            <a:ext cx="2823900" cy="5709931"/>
          </a:xfrm>
        </p:spPr>
        <p:txBody>
          <a:bodyPr vert="horz" lIns="91440" tIns="45720" rIns="91440" bIns="45720" rtlCol="0">
            <a:normAutofit fontScale="90000"/>
          </a:bodyPr>
          <a:lstStyle/>
          <a:p>
            <a:pPr algn="ctr"/>
            <a:br>
              <a:rPr lang="en-US" sz="4100"/>
            </a:br>
            <a:r>
              <a:rPr lang="en-US" sz="4100"/>
              <a:t>A Naturalistic approach </a:t>
            </a:r>
            <a:br>
              <a:rPr lang="en-US" sz="4100"/>
            </a:br>
            <a:r>
              <a:rPr lang="en-US" sz="4100" spc="200"/>
              <a:t>Applying Stanislavski techniques - Monologues</a:t>
            </a:r>
            <a:br>
              <a:rPr lang="en-US" sz="4100" b="1"/>
            </a:br>
            <a:endParaRPr lang="en-US" sz="4100"/>
          </a:p>
        </p:txBody>
      </p:sp>
      <p:graphicFrame>
        <p:nvGraphicFramePr>
          <p:cNvPr id="23" name="Text Placeholder 2">
            <a:extLst>
              <a:ext uri="{FF2B5EF4-FFF2-40B4-BE49-F238E27FC236}">
                <a16:creationId xmlns:a16="http://schemas.microsoft.com/office/drawing/2014/main" id="{C99B6241-ECAC-4A50-B9BD-07E4C7F3F1D4}"/>
              </a:ext>
            </a:extLst>
          </p:cNvPr>
          <p:cNvGraphicFramePr>
            <a:graphicFrameLocks noGrp="1"/>
          </p:cNvGraphicFramePr>
          <p:nvPr>
            <p:ph idx="1"/>
            <p:extLst>
              <p:ext uri="{D42A27DB-BD31-4B8C-83A1-F6EECF244321}">
                <p14:modId xmlns:p14="http://schemas.microsoft.com/office/powerpoint/2010/main" val="3939667249"/>
              </p:ext>
            </p:extLst>
          </p:nvPr>
        </p:nvGraphicFramePr>
        <p:xfrm>
          <a:off x="4108593" y="800947"/>
          <a:ext cx="4429636" cy="5230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5475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4DC5D-53C9-4ECF-9139-69F670AE8206}"/>
              </a:ext>
            </a:extLst>
          </p:cNvPr>
          <p:cNvSpPr>
            <a:spLocks noGrp="1"/>
          </p:cNvSpPr>
          <p:nvPr>
            <p:ph type="title"/>
          </p:nvPr>
        </p:nvSpPr>
        <p:spPr>
          <a:xfrm>
            <a:off x="482601" y="643467"/>
            <a:ext cx="2561709" cy="5571066"/>
          </a:xfrm>
        </p:spPr>
        <p:txBody>
          <a:bodyPr>
            <a:normAutofit/>
          </a:bodyPr>
          <a:lstStyle/>
          <a:p>
            <a:r>
              <a:rPr lang="en-GB">
                <a:solidFill>
                  <a:srgbClr val="FFFFFF"/>
                </a:solidFill>
              </a:rPr>
              <a:t>The Magic If </a:t>
            </a:r>
          </a:p>
        </p:txBody>
      </p:sp>
      <p:graphicFrame>
        <p:nvGraphicFramePr>
          <p:cNvPr id="5" name="Content Placeholder 2">
            <a:extLst>
              <a:ext uri="{FF2B5EF4-FFF2-40B4-BE49-F238E27FC236}">
                <a16:creationId xmlns:a16="http://schemas.microsoft.com/office/drawing/2014/main" id="{68FE29DD-8EF1-4BD8-BAAD-F14C8E8A5553}"/>
              </a:ext>
            </a:extLst>
          </p:cNvPr>
          <p:cNvGraphicFramePr>
            <a:graphicFrameLocks noGrp="1"/>
          </p:cNvGraphicFramePr>
          <p:nvPr>
            <p:ph idx="1"/>
            <p:extLst>
              <p:ext uri="{D42A27DB-BD31-4B8C-83A1-F6EECF244321}">
                <p14:modId xmlns:p14="http://schemas.microsoft.com/office/powerpoint/2010/main" val="3410056398"/>
              </p:ext>
            </p:extLst>
          </p:nvPr>
        </p:nvGraphicFramePr>
        <p:xfrm>
          <a:off x="4202907" y="954088"/>
          <a:ext cx="4231481"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9815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32F73EB-B46F-4F77-B3DC-7C374906F3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9">
            <a:extLst>
              <a:ext uri="{FF2B5EF4-FFF2-40B4-BE49-F238E27FC236}">
                <a16:creationId xmlns:a16="http://schemas.microsoft.com/office/drawing/2014/main" id="{ADDB10B3-CF45-4294-8994-0E8AD1FC6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0902" y="1267730"/>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7" name="Rectangle 11">
            <a:extLst>
              <a:ext uri="{FF2B5EF4-FFF2-40B4-BE49-F238E27FC236}">
                <a16:creationId xmlns:a16="http://schemas.microsoft.com/office/drawing/2014/main" id="{5145417F-1D1B-48A7-B4DA-BAD73B02C8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851" y="1411615"/>
            <a:ext cx="6972300" cy="4034770"/>
          </a:xfrm>
          <a:prstGeom prst="rect">
            <a:avLst/>
          </a:prstGeom>
          <a:noFill/>
          <a:ln w="6350" cap="sq" cmpd="sng" algn="ctr">
            <a:solidFill>
              <a:schemeClr val="tx1">
                <a:lumMod val="75000"/>
                <a:lumOff val="25000"/>
              </a:schemeClr>
            </a:solidFill>
            <a:prstDash val="solid"/>
            <a:miter lim="800000"/>
          </a:ln>
          <a:effectLst/>
        </p:spPr>
      </p:sp>
      <p:sp>
        <p:nvSpPr>
          <p:cNvPr id="9" name="Rectangle 13">
            <a:extLst>
              <a:ext uri="{FF2B5EF4-FFF2-40B4-BE49-F238E27FC236}">
                <a16:creationId xmlns:a16="http://schemas.microsoft.com/office/drawing/2014/main" id="{13CF9D9F-1672-4D0C-934E-CD9EE1BE54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51910" y="1267730"/>
            <a:ext cx="144018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15">
            <a:extLst>
              <a:ext uri="{FF2B5EF4-FFF2-40B4-BE49-F238E27FC236}">
                <a16:creationId xmlns:a16="http://schemas.microsoft.com/office/drawing/2014/main" id="{1558C702-CA14-4264-B8FC-A5120F75DE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21280" y="1267731"/>
            <a:ext cx="1175498" cy="645295"/>
            <a:chOff x="5318306" y="1386268"/>
            <a:chExt cx="1567331" cy="645295"/>
          </a:xfrm>
        </p:grpSpPr>
        <p:cxnSp>
          <p:nvCxnSpPr>
            <p:cNvPr id="17" name="Straight Connector 16">
              <a:extLst>
                <a:ext uri="{FF2B5EF4-FFF2-40B4-BE49-F238E27FC236}">
                  <a16:creationId xmlns:a16="http://schemas.microsoft.com/office/drawing/2014/main" id="{6621A72C-7343-4A22-8700-696C5860A21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7">
              <a:extLst>
                <a:ext uri="{FF2B5EF4-FFF2-40B4-BE49-F238E27FC236}">
                  <a16:creationId xmlns:a16="http://schemas.microsoft.com/office/drawing/2014/main" id="{BB44A4DC-7861-4DCC-9931-5A075855D6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16C316F-BFB5-424F-A951-E962A3B745C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1" name="Rectangle 20">
            <a:extLst>
              <a:ext uri="{FF2B5EF4-FFF2-40B4-BE49-F238E27FC236}">
                <a16:creationId xmlns:a16="http://schemas.microsoft.com/office/drawing/2014/main" id="{B66F8A2C-B8CF-4B20-9A73-2ADCF63027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3" name="Rectangle 22">
            <a:extLst>
              <a:ext uri="{FF2B5EF4-FFF2-40B4-BE49-F238E27FC236}">
                <a16:creationId xmlns:a16="http://schemas.microsoft.com/office/drawing/2014/main" id="{180C23B1-7427-4DF4-BFF1-60CD7E93BC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4081" y="610955"/>
            <a:ext cx="8195838"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7" name="Rectangle 26">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89" y="777240"/>
            <a:ext cx="7948422"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14A78FA0-72C5-4BBB-B3B3-3AA842E9A8BE}"/>
              </a:ext>
            </a:extLst>
          </p:cNvPr>
          <p:cNvSpPr>
            <a:spLocks noGrp="1"/>
          </p:cNvSpPr>
          <p:nvPr>
            <p:ph type="title"/>
          </p:nvPr>
        </p:nvSpPr>
        <p:spPr>
          <a:xfrm>
            <a:off x="947640" y="1272800"/>
            <a:ext cx="4908465" cy="4312402"/>
          </a:xfrm>
        </p:spPr>
        <p:txBody>
          <a:bodyPr vert="horz" lIns="91440" tIns="45720" rIns="91440" bIns="45720" rtlCol="0" anchor="ctr">
            <a:normAutofit/>
          </a:bodyPr>
          <a:lstStyle/>
          <a:p>
            <a:pPr algn="r"/>
            <a:r>
              <a:rPr lang="en-US" sz="6800">
                <a:solidFill>
                  <a:schemeClr val="tx1"/>
                </a:solidFill>
              </a:rPr>
              <a:t>Non-Naturalistic approach </a:t>
            </a:r>
          </a:p>
        </p:txBody>
      </p:sp>
      <p:sp>
        <p:nvSpPr>
          <p:cNvPr id="3" name="Text Placeholder 2">
            <a:extLst>
              <a:ext uri="{FF2B5EF4-FFF2-40B4-BE49-F238E27FC236}">
                <a16:creationId xmlns:a16="http://schemas.microsoft.com/office/drawing/2014/main" id="{3C09FA48-094B-4AB3-A625-9DB420343846}"/>
              </a:ext>
            </a:extLst>
          </p:cNvPr>
          <p:cNvSpPr>
            <a:spLocks noGrp="1"/>
          </p:cNvSpPr>
          <p:nvPr>
            <p:ph type="body" idx="1"/>
          </p:nvPr>
        </p:nvSpPr>
        <p:spPr>
          <a:xfrm>
            <a:off x="6355081" y="1272800"/>
            <a:ext cx="1860980" cy="4312402"/>
          </a:xfrm>
        </p:spPr>
        <p:txBody>
          <a:bodyPr vert="horz" lIns="91440" tIns="45720" rIns="91440" bIns="45720" rtlCol="0" anchor="ctr">
            <a:normAutofit/>
          </a:bodyPr>
          <a:lstStyle/>
          <a:p>
            <a:pPr algn="l">
              <a:spcBef>
                <a:spcPts val="0"/>
              </a:spcBef>
              <a:spcAft>
                <a:spcPts val="600"/>
              </a:spcAft>
            </a:pPr>
            <a:r>
              <a:rPr lang="en-US" sz="2000" b="1" spc="80"/>
              <a:t>These are some ideas for alternative ways into your monologue </a:t>
            </a:r>
          </a:p>
        </p:txBody>
      </p:sp>
      <p:cxnSp>
        <p:nvCxnSpPr>
          <p:cNvPr id="29" name="Straight Connector 28">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7404"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2517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99B24-9595-4E9D-9681-9F86D844E1D0}"/>
              </a:ext>
            </a:extLst>
          </p:cNvPr>
          <p:cNvSpPr>
            <a:spLocks noGrp="1"/>
          </p:cNvSpPr>
          <p:nvPr>
            <p:ph type="title"/>
          </p:nvPr>
        </p:nvSpPr>
        <p:spPr>
          <a:xfrm>
            <a:off x="430057" y="559478"/>
            <a:ext cx="2823900" cy="5709931"/>
          </a:xfrm>
        </p:spPr>
        <p:txBody>
          <a:bodyPr>
            <a:normAutofit/>
          </a:bodyPr>
          <a:lstStyle/>
          <a:p>
            <a:pPr algn="ctr"/>
            <a:r>
              <a:rPr lang="en-GB" dirty="0"/>
              <a:t>Toolkits </a:t>
            </a:r>
            <a:endParaRPr lang="en-GB"/>
          </a:p>
        </p:txBody>
      </p:sp>
      <p:graphicFrame>
        <p:nvGraphicFramePr>
          <p:cNvPr id="5" name="Content Placeholder 2">
            <a:extLst>
              <a:ext uri="{FF2B5EF4-FFF2-40B4-BE49-F238E27FC236}">
                <a16:creationId xmlns:a16="http://schemas.microsoft.com/office/drawing/2014/main" id="{29E3DD2E-74B1-4E58-ACEA-D04D4E5EB5A5}"/>
              </a:ext>
            </a:extLst>
          </p:cNvPr>
          <p:cNvGraphicFramePr>
            <a:graphicFrameLocks noGrp="1"/>
          </p:cNvGraphicFramePr>
          <p:nvPr>
            <p:ph idx="1"/>
          </p:nvPr>
        </p:nvGraphicFramePr>
        <p:xfrm>
          <a:off x="4108593" y="800947"/>
          <a:ext cx="4429636" cy="5230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81504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929</Words>
  <Application>Microsoft Office PowerPoint</Application>
  <PresentationFormat>On-screen Show (4:3)</PresentationFormat>
  <Paragraphs>75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Century Gothic</vt:lpstr>
      <vt:lpstr>Comic Sans MS</vt:lpstr>
      <vt:lpstr>Office Theme</vt:lpstr>
      <vt:lpstr>Part  2 </vt:lpstr>
      <vt:lpstr>Characterisation</vt:lpstr>
      <vt:lpstr>Creating a character</vt:lpstr>
      <vt:lpstr>A Naturalistic approach </vt:lpstr>
      <vt:lpstr>Techniques for creating a naturalistic  Character</vt:lpstr>
      <vt:lpstr> A Naturalistic approach  Applying Stanislavski techniques - Monologues </vt:lpstr>
      <vt:lpstr>The Magic If </vt:lpstr>
      <vt:lpstr>Non-Naturalistic approach </vt:lpstr>
      <vt:lpstr>Toolkits </vt:lpstr>
      <vt:lpstr>Non-naturalistic performance</vt:lpstr>
      <vt:lpstr>Non-naturalistic performance</vt:lpstr>
      <vt:lpstr>Non-naturalistic techniques</vt:lpstr>
      <vt:lpstr>Non-naturalistic techniques</vt:lpstr>
      <vt:lpstr>Non-Naturalistic techniques</vt:lpstr>
      <vt:lpstr>How can we create a character? Which of these techniques suit non naturalistic theatre?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2</dc:title>
  <dc:creator>MSmith</dc:creator>
  <cp:lastModifiedBy>Mrs J Tipler</cp:lastModifiedBy>
  <cp:revision>2</cp:revision>
  <dcterms:created xsi:type="dcterms:W3CDTF">2021-05-28T17:36:16Z</dcterms:created>
  <dcterms:modified xsi:type="dcterms:W3CDTF">2021-06-07T06:48:35Z</dcterms:modified>
</cp:coreProperties>
</file>