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E292B-1102-44C3-8F33-5724BECDE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08AEEF-9845-4000-83EE-FF90B00F21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71D85-3AAB-4F77-88B5-518BD2AEB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3CFF-5B18-4701-BB27-D2605F9DA070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E8FCC-A9AB-4C48-8D35-6DCAB1309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E422B-018F-4956-820E-C1431AB25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2CCA-8162-4860-BCD5-FD6B4104E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76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AF7B3-4D23-4CB5-9E4D-28623641A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94354-6A62-49F2-AF0E-A935A53C4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75BDA-F7AF-4B3D-8ADC-D5B6D2CDB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3CFF-5B18-4701-BB27-D2605F9DA070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5DEE4-40C3-425E-89D6-54E04EE00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9E10F-222F-4698-AEF8-8F330D1F5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2CCA-8162-4860-BCD5-FD6B4104E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07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592443-693D-4B87-84E7-8AEA7DCF3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B2D016-BBBB-48AA-AD41-974276913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EB01F-6485-4723-AEE0-E13F72E6D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3CFF-5B18-4701-BB27-D2605F9DA070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F928C-6456-4FBC-BE3B-34E259745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44BE4-BA18-4B23-87BF-FABC8F4ED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2CCA-8162-4860-BCD5-FD6B4104E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39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CF5CF-5629-4173-9420-5511083F2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5FB31-2135-4211-872B-812ADCCDB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9EF51-DD4A-4EA1-BC99-40FA04B26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3CFF-5B18-4701-BB27-D2605F9DA070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DE4E-88AC-4926-958F-0F7A3120C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A5991-455F-49EF-8415-CA6BA50BE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2CCA-8162-4860-BCD5-FD6B4104E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85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8A2D2-B27A-4064-BAED-139FBF561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4E3ADD-CDC6-42CC-88F0-37A72F8ED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9C3D2-B08F-48FB-B497-725FFBCC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3CFF-5B18-4701-BB27-D2605F9DA070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2453B-351D-469F-813A-BF749B9B7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8E4DC-16DE-4291-A7A1-84B94A6D1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2CCA-8162-4860-BCD5-FD6B4104E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94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EF6D2-510B-4D93-A61F-EC87D1E90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6F3E6-1B13-4DF2-A56D-BB83CA651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C483BF-12C5-499A-8BA8-4CF4E14FF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892DA-0E5A-4753-8223-EE9E2D6DF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3CFF-5B18-4701-BB27-D2605F9DA070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7D67F-4F07-4523-9938-1EECD018E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3E119-3C5D-47CA-A04B-F4413D725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2CCA-8162-4860-BCD5-FD6B4104E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93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39ED7-DF38-477F-ACC3-E489269EF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E2091-4318-47ED-BFDE-7F62E41B0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ACDD5-BE0A-40F7-8783-7C6E687A7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D51A01-1D3D-4986-9BE7-FC1F106C09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48592C-92DE-41A1-A100-22A0830455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4E2E92-DACE-4649-8BFA-038D197AB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3CFF-5B18-4701-BB27-D2605F9DA070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F84788-90C0-448F-91D1-321E55B6D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A568D5-3978-433C-888B-BE6E150E8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2CCA-8162-4860-BCD5-FD6B4104E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24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24967-274A-408A-A60B-867FE4904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C6D8C4-1C7A-46F1-88C9-E175B89B6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3CFF-5B18-4701-BB27-D2605F9DA070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1E44F4-5539-4D3F-8DFA-ED6D1E04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06F2A7-0EC3-4CD5-81E5-D6558A467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2CCA-8162-4860-BCD5-FD6B4104E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42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3F2CBC-23D3-49D3-BE7F-6C8EFB8FF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3CFF-5B18-4701-BB27-D2605F9DA070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6E9239-E55F-4D71-A8E1-A1E7FEC24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188B5-5A39-477E-A5D8-4E506F796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2CCA-8162-4860-BCD5-FD6B4104E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52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3A34B-AF6E-4BF7-995F-E20153373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E9CCF-A7FB-4FAE-BA2C-AAE150DE2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3DF40-96FD-4EB6-99A9-B68682FB0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01ECB3-A92D-40E2-8C17-9973C2D91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3CFF-5B18-4701-BB27-D2605F9DA070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C836A-0602-41D2-AA97-1443BF1E9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FC57B-EE98-4338-864E-82857E343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2CCA-8162-4860-BCD5-FD6B4104E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72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90813-8BAF-45E9-8CB1-2ADAF6456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AF3CB7-0CB7-42DC-AC2A-C9C1D8E723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990061-A7AD-492E-B50E-F4A2D3EACA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80C4F-EB02-47DA-ACA4-AF69E9AF6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3CFF-5B18-4701-BB27-D2605F9DA070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27FB6-0B83-4E9E-8C9F-A992A3C7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AB25A-F8CD-49B9-A947-D10C7FF60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2CCA-8162-4860-BCD5-FD6B4104E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16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0D971C-CFF0-4BCB-A98E-64B1594B6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9FA78-6831-43D5-B10C-19E90E78D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35080-1F65-4D40-B71D-7E02E5EA4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13CFF-5B18-4701-BB27-D2605F9DA070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23195-AE7D-49DF-B9A8-2D00DF3784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E386F-2A17-427B-A455-6CC8FA8921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62CCA-8162-4860-BCD5-FD6B4104E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43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6E669F4-86B9-412D-82BF-36704A12AB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dirty="0"/>
              <a:t>3D Design</a:t>
            </a:r>
            <a:br>
              <a:rPr lang="en-US" dirty="0"/>
            </a:br>
            <a:r>
              <a:rPr lang="en-US" sz="4400" dirty="0"/>
              <a:t>Knowledge Organiser</a:t>
            </a:r>
            <a:endParaRPr lang="en-US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258FDD55-1F95-4CF4-AC98-1D8092BF7F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4" r="36175"/>
          <a:stretch/>
        </p:blipFill>
        <p:spPr bwMode="auto"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273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22A1142-F941-4D99-B478-0FFFB1E7F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650" y="4667250"/>
            <a:ext cx="2038350" cy="219075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196374E7-CAEF-489E-A9CB-B7941C98B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/>
              <a:t>3D Design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9EC645-C52C-48DD-8A77-375131637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Welcome back to your 3D Design course!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should have now completed section 1 of the bridging material, giving you a reminder of a very important topic area that will support your coursework.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section gives you the opportunity to carry out some independent research covering topics you are already familiar with.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/>
              <a:t>Please bring your completed work to your first 3D Design lesson in September.</a:t>
            </a:r>
          </a:p>
        </p:txBody>
      </p:sp>
    </p:spTree>
    <p:extLst>
      <p:ext uri="{BB962C8B-B14F-4D97-AF65-F5344CB8AC3E}">
        <p14:creationId xmlns:p14="http://schemas.microsoft.com/office/powerpoint/2010/main" val="309296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22A1142-F941-4D99-B478-0FFFB1E7F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650" y="4667250"/>
            <a:ext cx="2038350" cy="219075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196374E7-CAEF-489E-A9CB-B7941C98B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/>
              <a:t>Knowledge Organiser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9EC645-C52C-48DD-8A77-375131637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On the following 3 slides are some topics which you need to know about for starting the A-Level course. The topics will be extremely beneficial to your coursework folder and practical work.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Complete each of the boxes in as much detail as possible.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can use your GCSE theory work or the internet to help you.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Some activities require you to draw, so print out the sheet or</a:t>
            </a:r>
          </a:p>
          <a:p>
            <a:pPr marL="0" indent="0">
              <a:buNone/>
            </a:pPr>
            <a:r>
              <a:rPr lang="en-GB" dirty="0"/>
              <a:t>copy a photo into the space as required.</a:t>
            </a:r>
          </a:p>
        </p:txBody>
      </p:sp>
    </p:spTree>
    <p:extLst>
      <p:ext uri="{BB962C8B-B14F-4D97-AF65-F5344CB8AC3E}">
        <p14:creationId xmlns:p14="http://schemas.microsoft.com/office/powerpoint/2010/main" val="1032249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BD16604-217D-4AF1-A2DC-0A6B6919E814}"/>
              </a:ext>
            </a:extLst>
          </p:cNvPr>
          <p:cNvSpPr/>
          <p:nvPr/>
        </p:nvSpPr>
        <p:spPr>
          <a:xfrm>
            <a:off x="523875" y="90487"/>
            <a:ext cx="2371725" cy="17192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u="sng" dirty="0">
                <a:solidFill>
                  <a:schemeClr val="tx1"/>
                </a:solidFill>
              </a:rPr>
              <a:t>Polymers used in D&amp;T:</a:t>
            </a:r>
          </a:p>
          <a:p>
            <a:r>
              <a:rPr lang="en-GB" sz="1200" dirty="0">
                <a:solidFill>
                  <a:schemeClr val="tx1"/>
                </a:solidFill>
              </a:rPr>
              <a:t>e.g. Acrylic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54A77D-F6C8-4956-B9D0-8BF3A5653D08}"/>
              </a:ext>
            </a:extLst>
          </p:cNvPr>
          <p:cNvSpPr/>
          <p:nvPr/>
        </p:nvSpPr>
        <p:spPr>
          <a:xfrm>
            <a:off x="523875" y="2569368"/>
            <a:ext cx="2371725" cy="17192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u="sng" dirty="0">
                <a:solidFill>
                  <a:schemeClr val="tx1"/>
                </a:solidFill>
              </a:rPr>
              <a:t>Metals used in D&amp;T: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E1D79F-5C02-43E8-8A6B-2C77BD9BD3C9}"/>
              </a:ext>
            </a:extLst>
          </p:cNvPr>
          <p:cNvSpPr/>
          <p:nvPr/>
        </p:nvSpPr>
        <p:spPr>
          <a:xfrm>
            <a:off x="523875" y="5048250"/>
            <a:ext cx="2371725" cy="17192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u="sng" dirty="0">
                <a:solidFill>
                  <a:schemeClr val="tx1"/>
                </a:solidFill>
              </a:rPr>
              <a:t>Timbers used in D&amp;T:</a:t>
            </a: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B718C224-DB63-4844-BA1A-4DDFF9157A21}"/>
              </a:ext>
            </a:extLst>
          </p:cNvPr>
          <p:cNvSpPr/>
          <p:nvPr/>
        </p:nvSpPr>
        <p:spPr>
          <a:xfrm>
            <a:off x="3200400" y="90486"/>
            <a:ext cx="2790825" cy="1719263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u="sng" dirty="0">
                <a:solidFill>
                  <a:schemeClr val="tx1"/>
                </a:solidFill>
              </a:rPr>
              <a:t>Polymer processes used in D&amp;T:</a:t>
            </a:r>
          </a:p>
          <a:p>
            <a:r>
              <a:rPr lang="en-GB" sz="1200" dirty="0">
                <a:solidFill>
                  <a:schemeClr val="tx1"/>
                </a:solidFill>
              </a:rPr>
              <a:t>e.g. strip heating</a:t>
            </a:r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C9398475-951B-491F-8A63-B3F5533943C1}"/>
              </a:ext>
            </a:extLst>
          </p:cNvPr>
          <p:cNvSpPr/>
          <p:nvPr/>
        </p:nvSpPr>
        <p:spPr>
          <a:xfrm>
            <a:off x="3200399" y="2588417"/>
            <a:ext cx="2790825" cy="1719263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u="sng" dirty="0">
                <a:solidFill>
                  <a:schemeClr val="tx1"/>
                </a:solidFill>
              </a:rPr>
              <a:t>Metal processes used in D&amp;T:</a:t>
            </a:r>
          </a:p>
        </p:txBody>
      </p:sp>
      <p:sp>
        <p:nvSpPr>
          <p:cNvPr id="15" name="Parallelogram 14">
            <a:extLst>
              <a:ext uri="{FF2B5EF4-FFF2-40B4-BE49-F238E27FC236}">
                <a16:creationId xmlns:a16="http://schemas.microsoft.com/office/drawing/2014/main" id="{81956BBE-724B-45ED-A493-5DE6A67450D1}"/>
              </a:ext>
            </a:extLst>
          </p:cNvPr>
          <p:cNvSpPr/>
          <p:nvPr/>
        </p:nvSpPr>
        <p:spPr>
          <a:xfrm>
            <a:off x="3200398" y="5048250"/>
            <a:ext cx="2790825" cy="1719263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u="sng" dirty="0">
                <a:solidFill>
                  <a:schemeClr val="tx1"/>
                </a:solidFill>
              </a:rPr>
              <a:t>Timber processes used in D&amp;T: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172A7DA-7420-46BE-BC2E-EA46495E9760}"/>
              </a:ext>
            </a:extLst>
          </p:cNvPr>
          <p:cNvSpPr/>
          <p:nvPr/>
        </p:nvSpPr>
        <p:spPr>
          <a:xfrm>
            <a:off x="6248400" y="90485"/>
            <a:ext cx="2790825" cy="171926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u="sng" dirty="0">
                <a:solidFill>
                  <a:schemeClr val="tx1"/>
                </a:solidFill>
              </a:rPr>
              <a:t>Polymer Finishes used in D&amp;T:</a:t>
            </a:r>
          </a:p>
          <a:p>
            <a:r>
              <a:rPr lang="en-GB" sz="1200" dirty="0">
                <a:solidFill>
                  <a:schemeClr val="tx1"/>
                </a:solidFill>
              </a:rPr>
              <a:t>e.g. wet and dry paper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B18FECC-77D3-40B8-8BE4-5D472DE8FD3B}"/>
              </a:ext>
            </a:extLst>
          </p:cNvPr>
          <p:cNvSpPr/>
          <p:nvPr/>
        </p:nvSpPr>
        <p:spPr>
          <a:xfrm>
            <a:off x="6248400" y="2569368"/>
            <a:ext cx="2790825" cy="171926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u="sng" dirty="0">
                <a:solidFill>
                  <a:schemeClr val="tx1"/>
                </a:solidFill>
              </a:rPr>
              <a:t>Metal Finishes used in D&amp;T: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0D03048-6651-46D1-8478-EBBAEDA1D3C6}"/>
              </a:ext>
            </a:extLst>
          </p:cNvPr>
          <p:cNvSpPr/>
          <p:nvPr/>
        </p:nvSpPr>
        <p:spPr>
          <a:xfrm>
            <a:off x="6248400" y="5022055"/>
            <a:ext cx="2790825" cy="171926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u="sng" dirty="0">
                <a:solidFill>
                  <a:schemeClr val="tx1"/>
                </a:solidFill>
              </a:rPr>
              <a:t>Timber Finishes used in D&amp;T:</a:t>
            </a:r>
          </a:p>
        </p:txBody>
      </p:sp>
      <p:sp>
        <p:nvSpPr>
          <p:cNvPr id="19" name="Flowchart: Process 18">
            <a:extLst>
              <a:ext uri="{FF2B5EF4-FFF2-40B4-BE49-F238E27FC236}">
                <a16:creationId xmlns:a16="http://schemas.microsoft.com/office/drawing/2014/main" id="{68CF1048-8229-44AB-B530-5760F3FC10BB}"/>
              </a:ext>
            </a:extLst>
          </p:cNvPr>
          <p:cNvSpPr/>
          <p:nvPr/>
        </p:nvSpPr>
        <p:spPr>
          <a:xfrm>
            <a:off x="9267825" y="90485"/>
            <a:ext cx="2790825" cy="171926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u="sng" dirty="0">
                <a:solidFill>
                  <a:schemeClr val="tx1"/>
                </a:solidFill>
              </a:rPr>
              <a:t>Polymer Assembly used in D&amp;T:</a:t>
            </a:r>
          </a:p>
          <a:p>
            <a:r>
              <a:rPr lang="en-GB" sz="1200" dirty="0">
                <a:solidFill>
                  <a:schemeClr val="tx1"/>
                </a:solidFill>
              </a:rPr>
              <a:t>e.g. Tensol cement</a:t>
            </a:r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9A8C7482-52A8-4D66-A9F0-69D73BA357B8}"/>
              </a:ext>
            </a:extLst>
          </p:cNvPr>
          <p:cNvSpPr/>
          <p:nvPr/>
        </p:nvSpPr>
        <p:spPr>
          <a:xfrm>
            <a:off x="9267825" y="2569367"/>
            <a:ext cx="2790825" cy="171926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u="sng" dirty="0">
                <a:solidFill>
                  <a:schemeClr val="tx1"/>
                </a:solidFill>
              </a:rPr>
              <a:t>Metal Assembly used in D&amp;T:</a:t>
            </a:r>
          </a:p>
        </p:txBody>
      </p:sp>
      <p:sp>
        <p:nvSpPr>
          <p:cNvPr id="21" name="Flowchart: Process 20">
            <a:extLst>
              <a:ext uri="{FF2B5EF4-FFF2-40B4-BE49-F238E27FC236}">
                <a16:creationId xmlns:a16="http://schemas.microsoft.com/office/drawing/2014/main" id="{FE246D5E-F42A-46D7-9253-CA0BAAE9479F}"/>
              </a:ext>
            </a:extLst>
          </p:cNvPr>
          <p:cNvSpPr/>
          <p:nvPr/>
        </p:nvSpPr>
        <p:spPr>
          <a:xfrm>
            <a:off x="9267825" y="4922042"/>
            <a:ext cx="2790825" cy="171926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u="sng" dirty="0">
                <a:solidFill>
                  <a:schemeClr val="tx1"/>
                </a:solidFill>
              </a:rPr>
              <a:t>Timber Assembly used in D&amp;T: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B4424D4-FED9-40E4-B3DA-37B36738675C}"/>
              </a:ext>
            </a:extLst>
          </p:cNvPr>
          <p:cNvCxnSpPr/>
          <p:nvPr/>
        </p:nvCxnSpPr>
        <p:spPr>
          <a:xfrm>
            <a:off x="133350" y="2181225"/>
            <a:ext cx="118300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06C002D-5591-415C-A529-2BC8E36F4B50}"/>
              </a:ext>
            </a:extLst>
          </p:cNvPr>
          <p:cNvCxnSpPr/>
          <p:nvPr/>
        </p:nvCxnSpPr>
        <p:spPr>
          <a:xfrm>
            <a:off x="133350" y="4657725"/>
            <a:ext cx="118300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3DC733E0-9765-4E03-AC22-978F98079AFE}"/>
              </a:ext>
            </a:extLst>
          </p:cNvPr>
          <p:cNvSpPr/>
          <p:nvPr/>
        </p:nvSpPr>
        <p:spPr>
          <a:xfrm>
            <a:off x="66675" y="90485"/>
            <a:ext cx="400050" cy="17192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Polymers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DDFBBB1-2DED-44EB-914A-B50AEA25F29A}"/>
              </a:ext>
            </a:extLst>
          </p:cNvPr>
          <p:cNvSpPr/>
          <p:nvPr/>
        </p:nvSpPr>
        <p:spPr>
          <a:xfrm>
            <a:off x="66675" y="2566984"/>
            <a:ext cx="400050" cy="17192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Metals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2E993B2-01B5-467B-A570-CB2E5F29B970}"/>
              </a:ext>
            </a:extLst>
          </p:cNvPr>
          <p:cNvSpPr/>
          <p:nvPr/>
        </p:nvSpPr>
        <p:spPr>
          <a:xfrm>
            <a:off x="66675" y="5043483"/>
            <a:ext cx="400050" cy="17192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Timbers</a:t>
            </a:r>
          </a:p>
        </p:txBody>
      </p:sp>
    </p:spTree>
    <p:extLst>
      <p:ext uri="{BB962C8B-B14F-4D97-AF65-F5344CB8AC3E}">
        <p14:creationId xmlns:p14="http://schemas.microsoft.com/office/powerpoint/2010/main" val="1232205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608EEEF-874A-4BF3-A1D2-65BF8FD228E0}"/>
              </a:ext>
            </a:extLst>
          </p:cNvPr>
          <p:cNvSpPr/>
          <p:nvPr/>
        </p:nvSpPr>
        <p:spPr>
          <a:xfrm>
            <a:off x="171450" y="361950"/>
            <a:ext cx="5715000" cy="6210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0FC9553-6E16-4C79-9DCB-DB78D745BE3F}"/>
              </a:ext>
            </a:extLst>
          </p:cNvPr>
          <p:cNvSpPr/>
          <p:nvPr/>
        </p:nvSpPr>
        <p:spPr>
          <a:xfrm>
            <a:off x="6305550" y="361950"/>
            <a:ext cx="5715000" cy="6210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F02CAE-6811-4901-A6F4-4658F23C1B54}"/>
              </a:ext>
            </a:extLst>
          </p:cNvPr>
          <p:cNvSpPr txBox="1"/>
          <p:nvPr/>
        </p:nvSpPr>
        <p:spPr>
          <a:xfrm>
            <a:off x="171450" y="25598"/>
            <a:ext cx="10913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Choose any product you have at home. Produce an isometric 3D) drawing and an orthographic drawing of it. Add colour/rendering and dimensions.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D02267-069A-48CA-8D62-6DF019359160}"/>
              </a:ext>
            </a:extLst>
          </p:cNvPr>
          <p:cNvSpPr txBox="1"/>
          <p:nvPr/>
        </p:nvSpPr>
        <p:spPr>
          <a:xfrm>
            <a:off x="171450" y="6260068"/>
            <a:ext cx="866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Isometric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8F667F2-2D63-4654-9FAE-D4EC63384086}"/>
              </a:ext>
            </a:extLst>
          </p:cNvPr>
          <p:cNvSpPr txBox="1"/>
          <p:nvPr/>
        </p:nvSpPr>
        <p:spPr>
          <a:xfrm>
            <a:off x="6305550" y="6260068"/>
            <a:ext cx="11524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Orthographic</a:t>
            </a:r>
          </a:p>
        </p:txBody>
      </p:sp>
    </p:spTree>
    <p:extLst>
      <p:ext uri="{BB962C8B-B14F-4D97-AF65-F5344CB8AC3E}">
        <p14:creationId xmlns:p14="http://schemas.microsoft.com/office/powerpoint/2010/main" val="3474145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608EEEF-874A-4BF3-A1D2-65BF8FD228E0}"/>
              </a:ext>
            </a:extLst>
          </p:cNvPr>
          <p:cNvSpPr/>
          <p:nvPr/>
        </p:nvSpPr>
        <p:spPr>
          <a:xfrm>
            <a:off x="171450" y="361950"/>
            <a:ext cx="11753850" cy="6210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F02CAE-6811-4901-A6F4-4658F23C1B54}"/>
              </a:ext>
            </a:extLst>
          </p:cNvPr>
          <p:cNvSpPr txBox="1"/>
          <p:nvPr/>
        </p:nvSpPr>
        <p:spPr>
          <a:xfrm>
            <a:off x="171450" y="25598"/>
            <a:ext cx="5819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Complete a risk assessment for a </a:t>
            </a:r>
            <a:r>
              <a:rPr lang="en-GB" sz="1400" dirty="0" err="1"/>
              <a:t>Hegner</a:t>
            </a:r>
            <a:r>
              <a:rPr lang="en-GB" sz="1400" dirty="0"/>
              <a:t> Saw, by completing the boxes below.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2EFE2A-EED2-427E-A416-FAB56FE95D80}"/>
              </a:ext>
            </a:extLst>
          </p:cNvPr>
          <p:cNvSpPr/>
          <p:nvPr/>
        </p:nvSpPr>
        <p:spPr>
          <a:xfrm>
            <a:off x="276225" y="457200"/>
            <a:ext cx="5419725" cy="6038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u="sng" dirty="0">
                <a:solidFill>
                  <a:schemeClr val="bg1">
                    <a:lumMod val="50000"/>
                  </a:schemeClr>
                </a:solidFill>
              </a:rPr>
              <a:t>Identified Risk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C05E03-A19B-4A6A-BDBE-4379297E4E2B}"/>
              </a:ext>
            </a:extLst>
          </p:cNvPr>
          <p:cNvSpPr/>
          <p:nvPr/>
        </p:nvSpPr>
        <p:spPr>
          <a:xfrm>
            <a:off x="6343652" y="457200"/>
            <a:ext cx="5419725" cy="6038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u="sng" dirty="0">
                <a:solidFill>
                  <a:schemeClr val="bg1">
                    <a:lumMod val="50000"/>
                  </a:schemeClr>
                </a:solidFill>
              </a:rPr>
              <a:t>Health and Safety Measure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68EC79-6EDC-424B-916E-7D796CAE82E3}"/>
              </a:ext>
            </a:extLst>
          </p:cNvPr>
          <p:cNvSpPr/>
          <p:nvPr/>
        </p:nvSpPr>
        <p:spPr>
          <a:xfrm>
            <a:off x="400050" y="914400"/>
            <a:ext cx="5133975" cy="6000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e.g. Saw blade moves up and down very quickly, and is sharp enough to cut the user.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9A4BC0-D21F-480F-8DDF-E2CEDA5F7E22}"/>
              </a:ext>
            </a:extLst>
          </p:cNvPr>
          <p:cNvSpPr/>
          <p:nvPr/>
        </p:nvSpPr>
        <p:spPr>
          <a:xfrm>
            <a:off x="400049" y="1824037"/>
            <a:ext cx="5133975" cy="6000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2EAE01-FC12-42AC-A7BC-4E23196AD702}"/>
              </a:ext>
            </a:extLst>
          </p:cNvPr>
          <p:cNvSpPr/>
          <p:nvPr/>
        </p:nvSpPr>
        <p:spPr>
          <a:xfrm>
            <a:off x="395287" y="2733674"/>
            <a:ext cx="5133975" cy="6000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ABEBA81-C3F7-49A9-9508-C3DD4BAFC523}"/>
              </a:ext>
            </a:extLst>
          </p:cNvPr>
          <p:cNvSpPr/>
          <p:nvPr/>
        </p:nvSpPr>
        <p:spPr>
          <a:xfrm>
            <a:off x="395286" y="3643311"/>
            <a:ext cx="5133975" cy="6000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B1CB1F-07B2-4FC2-9EB9-94D5E8BAD6FF}"/>
              </a:ext>
            </a:extLst>
          </p:cNvPr>
          <p:cNvSpPr/>
          <p:nvPr/>
        </p:nvSpPr>
        <p:spPr>
          <a:xfrm>
            <a:off x="428623" y="4552948"/>
            <a:ext cx="5133975" cy="6000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095355-9D54-4358-8E18-3B6E7D2C83EE}"/>
              </a:ext>
            </a:extLst>
          </p:cNvPr>
          <p:cNvSpPr/>
          <p:nvPr/>
        </p:nvSpPr>
        <p:spPr>
          <a:xfrm>
            <a:off x="428623" y="5462585"/>
            <a:ext cx="5133975" cy="6000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BDB65B9-BE23-4F22-8489-12380E21C453}"/>
              </a:ext>
            </a:extLst>
          </p:cNvPr>
          <p:cNvSpPr/>
          <p:nvPr/>
        </p:nvSpPr>
        <p:spPr>
          <a:xfrm>
            <a:off x="6505575" y="914400"/>
            <a:ext cx="5133975" cy="6000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Ensure that there is a transparent guard covering the blade, which is set to the correct level.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2C5C37-A445-45BC-97DB-F772D9581CEA}"/>
              </a:ext>
            </a:extLst>
          </p:cNvPr>
          <p:cNvSpPr/>
          <p:nvPr/>
        </p:nvSpPr>
        <p:spPr>
          <a:xfrm>
            <a:off x="6505574" y="1824037"/>
            <a:ext cx="5133975" cy="6000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3D4E6D-8A30-46F1-BCEB-00241300F15C}"/>
              </a:ext>
            </a:extLst>
          </p:cNvPr>
          <p:cNvSpPr/>
          <p:nvPr/>
        </p:nvSpPr>
        <p:spPr>
          <a:xfrm>
            <a:off x="6500812" y="2733674"/>
            <a:ext cx="5133975" cy="6000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D52DCD-0335-41CB-B112-C9E530C87588}"/>
              </a:ext>
            </a:extLst>
          </p:cNvPr>
          <p:cNvSpPr/>
          <p:nvPr/>
        </p:nvSpPr>
        <p:spPr>
          <a:xfrm>
            <a:off x="6500811" y="3643311"/>
            <a:ext cx="5133975" cy="6000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642F727-9B1E-49AE-BD23-B28CCEBDD4B5}"/>
              </a:ext>
            </a:extLst>
          </p:cNvPr>
          <p:cNvSpPr/>
          <p:nvPr/>
        </p:nvSpPr>
        <p:spPr>
          <a:xfrm>
            <a:off x="6534148" y="4552948"/>
            <a:ext cx="5133975" cy="6000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81264FE-AF20-4138-BE80-0BF5101731F8}"/>
              </a:ext>
            </a:extLst>
          </p:cNvPr>
          <p:cNvSpPr/>
          <p:nvPr/>
        </p:nvSpPr>
        <p:spPr>
          <a:xfrm>
            <a:off x="6534148" y="5462585"/>
            <a:ext cx="5133975" cy="6000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B8DFFD80-91F5-4B40-9D16-0A3D732E9A8F}"/>
              </a:ext>
            </a:extLst>
          </p:cNvPr>
          <p:cNvSpPr/>
          <p:nvPr/>
        </p:nvSpPr>
        <p:spPr>
          <a:xfrm>
            <a:off x="5762625" y="3209925"/>
            <a:ext cx="552452" cy="433386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009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371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3D Design Knowledge Organiser</vt:lpstr>
      <vt:lpstr>3D Design</vt:lpstr>
      <vt:lpstr>Knowledge Organiser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Preparation – Lesson 1</dc:title>
  <dc:creator>Mr P Briggs</dc:creator>
  <cp:lastModifiedBy>Silvana Devine</cp:lastModifiedBy>
  <cp:revision>46</cp:revision>
  <dcterms:created xsi:type="dcterms:W3CDTF">2019-03-07T09:54:20Z</dcterms:created>
  <dcterms:modified xsi:type="dcterms:W3CDTF">2020-05-07T10:48:14Z</dcterms:modified>
</cp:coreProperties>
</file>